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85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2000"/>
  <p:notesSz cx="6858000" cy="9144000"/>
  <p:embeddedFontLst>
    <p:embeddedFont>
      <p:font typeface="Lexend Deca Medium"/>
      <p:regular r:id="rId40"/>
      <p:bold r:id="rId41"/>
    </p:embeddedFont>
    <p:embeddedFont>
      <p:font typeface="Metrophobic"/>
      <p:regular r:id="rId42"/>
    </p:embeddedFont>
    <p:embeddedFont>
      <p:font typeface="Lexend Dec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gqjt5Ga7+zY1bF7O5c6B0ocFnt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DecaMedium-regular.fntdata"/><Relationship Id="rId20" Type="http://schemas.openxmlformats.org/officeDocument/2006/relationships/slide" Target="slides/slide13.xml"/><Relationship Id="rId42" Type="http://schemas.openxmlformats.org/officeDocument/2006/relationships/font" Target="fonts/Metrophobic-regular.fntdata"/><Relationship Id="rId41" Type="http://schemas.openxmlformats.org/officeDocument/2006/relationships/font" Target="fonts/LexendDecaMedium-bold.fntdata"/><Relationship Id="rId22" Type="http://schemas.openxmlformats.org/officeDocument/2006/relationships/slide" Target="slides/slide15.xml"/><Relationship Id="rId44" Type="http://schemas.openxmlformats.org/officeDocument/2006/relationships/font" Target="fonts/LexendDeca-bold.fntdata"/><Relationship Id="rId21" Type="http://schemas.openxmlformats.org/officeDocument/2006/relationships/slide" Target="slides/slide14.xml"/><Relationship Id="rId43" Type="http://schemas.openxmlformats.org/officeDocument/2006/relationships/font" Target="fonts/LexendDeca-regular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774821782_0_6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774821782_0_6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1-7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9774821782_0_7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9774821782_0_7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603c72d8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603c72d8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603c72d820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603c72d82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03c72d820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03c72d82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603c72d820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603c72d82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RENE 14-15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603c72d820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603c72d82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97b8a99bce_5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297b8a99bce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MIKE 16-19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97b8a99bce_5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297b8a99bce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97b8a99bce_5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297b8a99bce_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97b8a99bce_5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297b8a99bce_5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774821782_0_6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774821782_0_6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977482178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977482178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RENE 20-21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9774821782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9774821782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9774821782_0_9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9774821782_0_9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 22-24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9774821782_0_9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9774821782_0_9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9774821782_0_6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9774821782_0_6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60500c1f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60500c1f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RENE 25-27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9774821782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9774821782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9774821782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9774821782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9774821782_0_6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9774821782_0_6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IVAN 28-30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603c72d820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603c72d82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774821782_0_6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774821782_0_6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9774821782_0_6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9774821782_0_6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60500c1f0b_1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4" name="Google Shape;1734;g260500c1f0b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774821782_0_7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9774821782_0_7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774821782_0_9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774821782_0_9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774821782_0_9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774821782_0_9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9774821782_0_9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9774821782_0_9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774821782_0_9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774821782_0_9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774821782_0_6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9774821782_0_6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IVAN 8-13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9774821782_0_7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9774821782_0_7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703239a70_0_1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29703239a70_0_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29703239a70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9703239a70_0_46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29703239a70_0_4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29703239a70_0_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9703239a70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703239a70_0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29703239a70_0_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g29703239a70_0_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29703239a70_0_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29703239a70_0_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774821782_0_8811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9774821782_0_8811"/>
          <p:cNvSpPr txBox="1"/>
          <p:nvPr>
            <p:ph type="ctrTitle"/>
          </p:nvPr>
        </p:nvSpPr>
        <p:spPr>
          <a:xfrm>
            <a:off x="3095600" y="1472000"/>
            <a:ext cx="8136300" cy="289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2" name="Google Shape;62;g29774821782_0_8811"/>
          <p:cNvSpPr txBox="1"/>
          <p:nvPr>
            <p:ph idx="1" type="subTitle"/>
          </p:nvPr>
        </p:nvSpPr>
        <p:spPr>
          <a:xfrm>
            <a:off x="3095600" y="4417633"/>
            <a:ext cx="6352500" cy="642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3" name="Google Shape;63;g29774821782_0_8811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774821782_0_8816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9774821782_0_8816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9774821782_0_8816"/>
          <p:cNvSpPr txBox="1"/>
          <p:nvPr>
            <p:ph type="title"/>
          </p:nvPr>
        </p:nvSpPr>
        <p:spPr>
          <a:xfrm>
            <a:off x="3423267" y="4329261"/>
            <a:ext cx="5560500" cy="821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g29774821782_0_8816"/>
          <p:cNvSpPr txBox="1"/>
          <p:nvPr>
            <p:ph hasCustomPrompt="1" idx="2" type="title"/>
          </p:nvPr>
        </p:nvSpPr>
        <p:spPr>
          <a:xfrm>
            <a:off x="3423267" y="1556800"/>
            <a:ext cx="2873100" cy="2313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9" name="Google Shape;69;g29774821782_0_8816"/>
          <p:cNvSpPr txBox="1"/>
          <p:nvPr>
            <p:ph idx="1" type="subTitle"/>
          </p:nvPr>
        </p:nvSpPr>
        <p:spPr>
          <a:xfrm>
            <a:off x="3423267" y="5280267"/>
            <a:ext cx="5560500" cy="3852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74821782_0_8822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9774821782_0_8822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g29774821782_0_8822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9774821782_0_8822"/>
          <p:cNvSpPr txBox="1"/>
          <p:nvPr>
            <p:ph idx="1" type="body"/>
          </p:nvPr>
        </p:nvSpPr>
        <p:spPr>
          <a:xfrm>
            <a:off x="2200733" y="1536633"/>
            <a:ext cx="9031200" cy="45552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774821782_0_8827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9774821782_0_8827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" name="Google Shape;78;g29774821782_0_8827"/>
          <p:cNvSpPr txBox="1"/>
          <p:nvPr>
            <p:ph idx="1" type="subTitle"/>
          </p:nvPr>
        </p:nvSpPr>
        <p:spPr>
          <a:xfrm>
            <a:off x="2118101" y="4561633"/>
            <a:ext cx="4218000" cy="1364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9" name="Google Shape;79;g29774821782_0_8827"/>
          <p:cNvSpPr txBox="1"/>
          <p:nvPr>
            <p:ph idx="2" type="subTitle"/>
          </p:nvPr>
        </p:nvSpPr>
        <p:spPr>
          <a:xfrm>
            <a:off x="6477210" y="4561633"/>
            <a:ext cx="4218000" cy="1364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0" name="Google Shape;80;g29774821782_0_8827"/>
          <p:cNvSpPr txBox="1"/>
          <p:nvPr>
            <p:ph idx="3" type="subTitle"/>
          </p:nvPr>
        </p:nvSpPr>
        <p:spPr>
          <a:xfrm>
            <a:off x="3173901" y="3778433"/>
            <a:ext cx="2106300" cy="4704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1" name="Google Shape;81;g29774821782_0_8827"/>
          <p:cNvSpPr txBox="1"/>
          <p:nvPr>
            <p:ph idx="4" type="subTitle"/>
          </p:nvPr>
        </p:nvSpPr>
        <p:spPr>
          <a:xfrm>
            <a:off x="7533010" y="3778433"/>
            <a:ext cx="2106300" cy="4704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2" name="Google Shape;82;g29774821782_0_8827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774821782_0_8835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9774821782_0_8835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" name="Google Shape;86;g29774821782_0_8835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74821782_0_8839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9774821782_0_8839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9774821782_0_8839"/>
          <p:cNvSpPr txBox="1"/>
          <p:nvPr>
            <p:ph idx="1" type="body"/>
          </p:nvPr>
        </p:nvSpPr>
        <p:spPr>
          <a:xfrm>
            <a:off x="5425200" y="1973133"/>
            <a:ext cx="5806800" cy="34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61950" lvl="1" marL="9144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91" name="Google Shape;91;g29774821782_0_8839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774821782_0_8844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9774821782_0_8844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9774821782_0_8844"/>
          <p:cNvSpPr txBox="1"/>
          <p:nvPr>
            <p:ph type="title"/>
          </p:nvPr>
        </p:nvSpPr>
        <p:spPr>
          <a:xfrm>
            <a:off x="3114933" y="1254867"/>
            <a:ext cx="7904100" cy="3875700"/>
          </a:xfrm>
          <a:prstGeom prst="rect">
            <a:avLst/>
          </a:prstGeom>
        </p:spPr>
        <p:txBody>
          <a:bodyPr anchorCtr="0" anchor="ctr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15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9703239a70_0_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29703239a70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774821782_0_8848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9774821782_0_8848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9774821782_0_8848"/>
          <p:cNvSpPr txBox="1"/>
          <p:nvPr>
            <p:ph type="title"/>
          </p:nvPr>
        </p:nvSpPr>
        <p:spPr>
          <a:xfrm>
            <a:off x="6761667" y="1970883"/>
            <a:ext cx="4470300" cy="17013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0" name="Google Shape;100;g29774821782_0_8848"/>
          <p:cNvSpPr txBox="1"/>
          <p:nvPr>
            <p:ph idx="1" type="subTitle"/>
          </p:nvPr>
        </p:nvSpPr>
        <p:spPr>
          <a:xfrm>
            <a:off x="6761667" y="3788783"/>
            <a:ext cx="4470300" cy="1435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774821782_0_88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9774821782_0_8853"/>
          <p:cNvSpPr txBox="1"/>
          <p:nvPr>
            <p:ph idx="1" type="body"/>
          </p:nvPr>
        </p:nvSpPr>
        <p:spPr>
          <a:xfrm>
            <a:off x="7450000" y="1607961"/>
            <a:ext cx="3546000" cy="1422000"/>
          </a:xfrm>
          <a:prstGeom prst="rect">
            <a:avLst/>
          </a:prstGeom>
        </p:spPr>
        <p:txBody>
          <a:bodyPr anchorCtr="0" anchor="ctr" bIns="0" lIns="121900" spcFirstLastPara="1" rIns="12190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Deca Medium"/>
              <a:buNone/>
              <a:defRPr sz="31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774821782_0_8856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9774821782_0_8856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9774821782_0_8856"/>
          <p:cNvSpPr txBox="1"/>
          <p:nvPr>
            <p:ph hasCustomPrompt="1" type="title"/>
          </p:nvPr>
        </p:nvSpPr>
        <p:spPr>
          <a:xfrm>
            <a:off x="3202833" y="1773550"/>
            <a:ext cx="7638000" cy="2187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0"/>
              <a:buNone/>
              <a:defRPr sz="1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8" name="Google Shape;108;g29774821782_0_8856"/>
          <p:cNvSpPr txBox="1"/>
          <p:nvPr>
            <p:ph idx="1" type="subTitle"/>
          </p:nvPr>
        </p:nvSpPr>
        <p:spPr>
          <a:xfrm>
            <a:off x="3202833" y="4134183"/>
            <a:ext cx="6466800" cy="372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774821782_0_8862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9774821782_0_8862"/>
          <p:cNvSpPr txBox="1"/>
          <p:nvPr>
            <p:ph idx="1" type="subTitle"/>
          </p:nvPr>
        </p:nvSpPr>
        <p:spPr>
          <a:xfrm>
            <a:off x="3713850" y="26132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3" name="Google Shape;113;g29774821782_0_8862"/>
          <p:cNvSpPr txBox="1"/>
          <p:nvPr>
            <p:ph idx="2" type="subTitle"/>
          </p:nvPr>
        </p:nvSpPr>
        <p:spPr>
          <a:xfrm>
            <a:off x="3713850" y="20998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4" name="Google Shape;114;g29774821782_0_8862"/>
          <p:cNvSpPr txBox="1"/>
          <p:nvPr>
            <p:ph idx="3" type="subTitle"/>
          </p:nvPr>
        </p:nvSpPr>
        <p:spPr>
          <a:xfrm>
            <a:off x="8280767" y="26132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5" name="Google Shape;115;g29774821782_0_8862"/>
          <p:cNvSpPr txBox="1"/>
          <p:nvPr>
            <p:ph idx="4" type="subTitle"/>
          </p:nvPr>
        </p:nvSpPr>
        <p:spPr>
          <a:xfrm>
            <a:off x="8280767" y="20998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6" name="Google Shape;116;g29774821782_0_8862"/>
          <p:cNvSpPr txBox="1"/>
          <p:nvPr>
            <p:ph idx="5" type="subTitle"/>
          </p:nvPr>
        </p:nvSpPr>
        <p:spPr>
          <a:xfrm>
            <a:off x="3713850" y="48134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7" name="Google Shape;117;g29774821782_0_8862"/>
          <p:cNvSpPr txBox="1"/>
          <p:nvPr>
            <p:ph idx="6" type="subTitle"/>
          </p:nvPr>
        </p:nvSpPr>
        <p:spPr>
          <a:xfrm>
            <a:off x="3713850" y="43000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8" name="Google Shape;118;g29774821782_0_8862"/>
          <p:cNvSpPr txBox="1"/>
          <p:nvPr>
            <p:ph idx="7" type="subTitle"/>
          </p:nvPr>
        </p:nvSpPr>
        <p:spPr>
          <a:xfrm>
            <a:off x="8280767" y="48134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9" name="Google Shape;119;g29774821782_0_8862"/>
          <p:cNvSpPr txBox="1"/>
          <p:nvPr>
            <p:ph idx="8" type="subTitle"/>
          </p:nvPr>
        </p:nvSpPr>
        <p:spPr>
          <a:xfrm>
            <a:off x="8280767" y="43000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0" name="Google Shape;120;g29774821782_0_8862"/>
          <p:cNvSpPr txBox="1"/>
          <p:nvPr>
            <p:ph hasCustomPrompt="1" type="title"/>
          </p:nvPr>
        </p:nvSpPr>
        <p:spPr>
          <a:xfrm>
            <a:off x="2222617" y="20998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1" name="Google Shape;121;g29774821782_0_8862"/>
          <p:cNvSpPr txBox="1"/>
          <p:nvPr>
            <p:ph hasCustomPrompt="1" idx="9" type="title"/>
          </p:nvPr>
        </p:nvSpPr>
        <p:spPr>
          <a:xfrm>
            <a:off x="6789567" y="20998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2" name="Google Shape;122;g29774821782_0_8862"/>
          <p:cNvSpPr txBox="1"/>
          <p:nvPr>
            <p:ph hasCustomPrompt="1" idx="13" type="title"/>
          </p:nvPr>
        </p:nvSpPr>
        <p:spPr>
          <a:xfrm>
            <a:off x="2222617" y="43000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3" name="Google Shape;123;g29774821782_0_8862"/>
          <p:cNvSpPr txBox="1"/>
          <p:nvPr>
            <p:ph hasCustomPrompt="1" idx="14" type="title"/>
          </p:nvPr>
        </p:nvSpPr>
        <p:spPr>
          <a:xfrm>
            <a:off x="6789567" y="43000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4" name="Google Shape;124;g29774821782_0_8862"/>
          <p:cNvSpPr txBox="1"/>
          <p:nvPr>
            <p:ph idx="15"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5" name="Google Shape;125;g29774821782_0_8862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774821782_0_8878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9774821782_0_8878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9774821782_0_8878"/>
          <p:cNvSpPr txBox="1"/>
          <p:nvPr>
            <p:ph idx="1" type="subTitle"/>
          </p:nvPr>
        </p:nvSpPr>
        <p:spPr>
          <a:xfrm>
            <a:off x="3202833" y="1707423"/>
            <a:ext cx="7545300" cy="24168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0" name="Google Shape;130;g29774821782_0_8878"/>
          <p:cNvSpPr txBox="1"/>
          <p:nvPr>
            <p:ph idx="2" type="subTitle"/>
          </p:nvPr>
        </p:nvSpPr>
        <p:spPr>
          <a:xfrm>
            <a:off x="3202833" y="4426156"/>
            <a:ext cx="5393700" cy="503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774821782_0_888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9774821782_0_8883"/>
          <p:cNvSpPr txBox="1"/>
          <p:nvPr>
            <p:ph type="title"/>
          </p:nvPr>
        </p:nvSpPr>
        <p:spPr>
          <a:xfrm>
            <a:off x="5791033" y="2040700"/>
            <a:ext cx="5296800" cy="121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34" name="Google Shape;134;g29774821782_0_8883"/>
          <p:cNvSpPr txBox="1"/>
          <p:nvPr>
            <p:ph idx="1" type="subTitle"/>
          </p:nvPr>
        </p:nvSpPr>
        <p:spPr>
          <a:xfrm>
            <a:off x="5791033" y="3566933"/>
            <a:ext cx="3998700" cy="148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5" name="Google Shape;135;g29774821782_0_888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774821782_0_8888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9774821782_0_8888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9" name="Google Shape;139;g29774821782_0_8888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9774821782_0_8888"/>
          <p:cNvSpPr txBox="1"/>
          <p:nvPr>
            <p:ph idx="1" type="body"/>
          </p:nvPr>
        </p:nvSpPr>
        <p:spPr>
          <a:xfrm>
            <a:off x="2200733" y="1536633"/>
            <a:ext cx="9031200" cy="1511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774821782_0_889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9774821782_0_8893"/>
          <p:cNvSpPr txBox="1"/>
          <p:nvPr>
            <p:ph idx="1" type="subTitle"/>
          </p:nvPr>
        </p:nvSpPr>
        <p:spPr>
          <a:xfrm>
            <a:off x="4468467" y="22795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4" name="Google Shape;144;g29774821782_0_8893"/>
          <p:cNvSpPr txBox="1"/>
          <p:nvPr>
            <p:ph idx="2" type="subTitle"/>
          </p:nvPr>
        </p:nvSpPr>
        <p:spPr>
          <a:xfrm>
            <a:off x="4468467" y="1807767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5" name="Google Shape;145;g29774821782_0_8893"/>
          <p:cNvSpPr txBox="1"/>
          <p:nvPr>
            <p:ph idx="3" type="subTitle"/>
          </p:nvPr>
        </p:nvSpPr>
        <p:spPr>
          <a:xfrm>
            <a:off x="4468467" y="37076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6" name="Google Shape;146;g29774821782_0_8893"/>
          <p:cNvSpPr txBox="1"/>
          <p:nvPr>
            <p:ph idx="4" type="subTitle"/>
          </p:nvPr>
        </p:nvSpPr>
        <p:spPr>
          <a:xfrm>
            <a:off x="4468467" y="3235866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7" name="Google Shape;147;g29774821782_0_8893"/>
          <p:cNvSpPr txBox="1"/>
          <p:nvPr>
            <p:ph idx="5" type="subTitle"/>
          </p:nvPr>
        </p:nvSpPr>
        <p:spPr>
          <a:xfrm>
            <a:off x="4468467" y="51357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8" name="Google Shape;148;g29774821782_0_8893"/>
          <p:cNvSpPr txBox="1"/>
          <p:nvPr>
            <p:ph idx="6" type="subTitle"/>
          </p:nvPr>
        </p:nvSpPr>
        <p:spPr>
          <a:xfrm>
            <a:off x="4468467" y="4663967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9" name="Google Shape;149;g29774821782_0_8893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0" name="Google Shape;150;g29774821782_0_889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774821782_0_890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9774821782_0_8903"/>
          <p:cNvSpPr txBox="1"/>
          <p:nvPr>
            <p:ph idx="1" type="subTitle"/>
          </p:nvPr>
        </p:nvSpPr>
        <p:spPr>
          <a:xfrm>
            <a:off x="3510667" y="2613267"/>
            <a:ext cx="3002700" cy="74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4" name="Google Shape;154;g29774821782_0_8903"/>
          <p:cNvSpPr txBox="1"/>
          <p:nvPr>
            <p:ph idx="2" type="subTitle"/>
          </p:nvPr>
        </p:nvSpPr>
        <p:spPr>
          <a:xfrm>
            <a:off x="3510668" y="2099800"/>
            <a:ext cx="1875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5" name="Google Shape;155;g29774821782_0_8903"/>
          <p:cNvSpPr txBox="1"/>
          <p:nvPr>
            <p:ph idx="3" type="subTitle"/>
          </p:nvPr>
        </p:nvSpPr>
        <p:spPr>
          <a:xfrm>
            <a:off x="8229332" y="2613267"/>
            <a:ext cx="3002700" cy="74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6" name="Google Shape;156;g29774821782_0_8903"/>
          <p:cNvSpPr txBox="1"/>
          <p:nvPr>
            <p:ph idx="4" type="subTitle"/>
          </p:nvPr>
        </p:nvSpPr>
        <p:spPr>
          <a:xfrm>
            <a:off x="8229333" y="2099800"/>
            <a:ext cx="1875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7" name="Google Shape;157;g29774821782_0_8903"/>
          <p:cNvSpPr txBox="1"/>
          <p:nvPr>
            <p:ph idx="5" type="subTitle"/>
          </p:nvPr>
        </p:nvSpPr>
        <p:spPr>
          <a:xfrm>
            <a:off x="3510667" y="4813467"/>
            <a:ext cx="3002700" cy="74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8" name="Google Shape;158;g29774821782_0_8903"/>
          <p:cNvSpPr txBox="1"/>
          <p:nvPr>
            <p:ph idx="6" type="subTitle"/>
          </p:nvPr>
        </p:nvSpPr>
        <p:spPr>
          <a:xfrm>
            <a:off x="3510668" y="4300000"/>
            <a:ext cx="1875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9" name="Google Shape;159;g29774821782_0_8903"/>
          <p:cNvSpPr txBox="1"/>
          <p:nvPr>
            <p:ph idx="7" type="subTitle"/>
          </p:nvPr>
        </p:nvSpPr>
        <p:spPr>
          <a:xfrm>
            <a:off x="8229332" y="4813467"/>
            <a:ext cx="3002700" cy="74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0" name="Google Shape;160;g29774821782_0_8903"/>
          <p:cNvSpPr txBox="1"/>
          <p:nvPr>
            <p:ph idx="8" type="subTitle"/>
          </p:nvPr>
        </p:nvSpPr>
        <p:spPr>
          <a:xfrm>
            <a:off x="8229333" y="4300000"/>
            <a:ext cx="1875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1" name="Google Shape;161;g29774821782_0_8903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2" name="Google Shape;162;g29774821782_0_890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9703239a70_0_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29703239a70_0_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29703239a70_0_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774821782_0_8915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9774821782_0_8915"/>
          <p:cNvSpPr txBox="1"/>
          <p:nvPr>
            <p:ph idx="1" type="subTitle"/>
          </p:nvPr>
        </p:nvSpPr>
        <p:spPr>
          <a:xfrm>
            <a:off x="8036400" y="2279500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6" name="Google Shape;166;g29774821782_0_8915"/>
          <p:cNvSpPr txBox="1"/>
          <p:nvPr>
            <p:ph idx="2" type="subTitle"/>
          </p:nvPr>
        </p:nvSpPr>
        <p:spPr>
          <a:xfrm>
            <a:off x="8036400" y="1807762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7" name="Google Shape;167;g29774821782_0_8915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8" name="Google Shape;168;g29774821782_0_8915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9774821782_0_8915"/>
          <p:cNvSpPr txBox="1"/>
          <p:nvPr>
            <p:ph idx="3" type="subTitle"/>
          </p:nvPr>
        </p:nvSpPr>
        <p:spPr>
          <a:xfrm>
            <a:off x="8036400" y="3653833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0" name="Google Shape;170;g29774821782_0_8915"/>
          <p:cNvSpPr txBox="1"/>
          <p:nvPr>
            <p:ph idx="4" type="subTitle"/>
          </p:nvPr>
        </p:nvSpPr>
        <p:spPr>
          <a:xfrm>
            <a:off x="8036400" y="3182096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1" name="Google Shape;171;g29774821782_0_8915"/>
          <p:cNvSpPr txBox="1"/>
          <p:nvPr>
            <p:ph idx="5" type="subTitle"/>
          </p:nvPr>
        </p:nvSpPr>
        <p:spPr>
          <a:xfrm>
            <a:off x="8036400" y="5028167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2" name="Google Shape;172;g29774821782_0_8915"/>
          <p:cNvSpPr txBox="1"/>
          <p:nvPr>
            <p:ph idx="6" type="subTitle"/>
          </p:nvPr>
        </p:nvSpPr>
        <p:spPr>
          <a:xfrm>
            <a:off x="8036400" y="4556429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3" name="Google Shape;173;g29774821782_0_8915"/>
          <p:cNvSpPr txBox="1"/>
          <p:nvPr>
            <p:ph idx="7" type="subTitle"/>
          </p:nvPr>
        </p:nvSpPr>
        <p:spPr>
          <a:xfrm>
            <a:off x="3225533" y="2279500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4" name="Google Shape;174;g29774821782_0_8915"/>
          <p:cNvSpPr txBox="1"/>
          <p:nvPr>
            <p:ph idx="8" type="subTitle"/>
          </p:nvPr>
        </p:nvSpPr>
        <p:spPr>
          <a:xfrm>
            <a:off x="3225533" y="1807762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5" name="Google Shape;175;g29774821782_0_8915"/>
          <p:cNvSpPr txBox="1"/>
          <p:nvPr>
            <p:ph idx="9" type="subTitle"/>
          </p:nvPr>
        </p:nvSpPr>
        <p:spPr>
          <a:xfrm>
            <a:off x="3225533" y="3653833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6" name="Google Shape;176;g29774821782_0_8915"/>
          <p:cNvSpPr txBox="1"/>
          <p:nvPr>
            <p:ph idx="13" type="subTitle"/>
          </p:nvPr>
        </p:nvSpPr>
        <p:spPr>
          <a:xfrm>
            <a:off x="3225533" y="3182096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7" name="Google Shape;177;g29774821782_0_8915"/>
          <p:cNvSpPr txBox="1"/>
          <p:nvPr>
            <p:ph idx="14" type="subTitle"/>
          </p:nvPr>
        </p:nvSpPr>
        <p:spPr>
          <a:xfrm>
            <a:off x="3225533" y="5028167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8" name="Google Shape;178;g29774821782_0_8915"/>
          <p:cNvSpPr txBox="1"/>
          <p:nvPr>
            <p:ph idx="15" type="subTitle"/>
          </p:nvPr>
        </p:nvSpPr>
        <p:spPr>
          <a:xfrm>
            <a:off x="3225533" y="4556429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774821782_0_8931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9774821782_0_8931"/>
          <p:cNvSpPr txBox="1"/>
          <p:nvPr>
            <p:ph idx="1" type="subTitle"/>
          </p:nvPr>
        </p:nvSpPr>
        <p:spPr>
          <a:xfrm>
            <a:off x="5797083" y="22795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2" name="Google Shape;182;g29774821782_0_8931"/>
          <p:cNvSpPr txBox="1"/>
          <p:nvPr>
            <p:ph idx="2" type="subTitle"/>
          </p:nvPr>
        </p:nvSpPr>
        <p:spPr>
          <a:xfrm>
            <a:off x="5797095" y="1807767"/>
            <a:ext cx="22080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3" name="Google Shape;183;g29774821782_0_8931"/>
          <p:cNvSpPr txBox="1"/>
          <p:nvPr>
            <p:ph idx="3" type="subTitle"/>
          </p:nvPr>
        </p:nvSpPr>
        <p:spPr>
          <a:xfrm>
            <a:off x="5797083" y="37076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4" name="Google Shape;184;g29774821782_0_8931"/>
          <p:cNvSpPr txBox="1"/>
          <p:nvPr>
            <p:ph idx="4" type="subTitle"/>
          </p:nvPr>
        </p:nvSpPr>
        <p:spPr>
          <a:xfrm>
            <a:off x="5797095" y="3235866"/>
            <a:ext cx="22080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5" name="Google Shape;185;g29774821782_0_8931"/>
          <p:cNvSpPr txBox="1"/>
          <p:nvPr>
            <p:ph idx="5" type="subTitle"/>
          </p:nvPr>
        </p:nvSpPr>
        <p:spPr>
          <a:xfrm>
            <a:off x="5797083" y="51357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86" name="Google Shape;186;g29774821782_0_8931"/>
          <p:cNvSpPr txBox="1"/>
          <p:nvPr>
            <p:ph idx="6" type="subTitle"/>
          </p:nvPr>
        </p:nvSpPr>
        <p:spPr>
          <a:xfrm>
            <a:off x="5797095" y="4663967"/>
            <a:ext cx="22080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7" name="Google Shape;187;g29774821782_0_8931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8" name="Google Shape;188;g29774821782_0_8931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9774821782_0_8931"/>
          <p:cNvSpPr txBox="1"/>
          <p:nvPr>
            <p:ph hasCustomPrompt="1" idx="7" type="title"/>
          </p:nvPr>
        </p:nvSpPr>
        <p:spPr>
          <a:xfrm>
            <a:off x="2464983" y="1860867"/>
            <a:ext cx="30123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5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0" name="Google Shape;190;g29774821782_0_8931"/>
          <p:cNvSpPr txBox="1"/>
          <p:nvPr>
            <p:ph hasCustomPrompt="1" idx="8" type="title"/>
          </p:nvPr>
        </p:nvSpPr>
        <p:spPr>
          <a:xfrm>
            <a:off x="2464983" y="3270183"/>
            <a:ext cx="30123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5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1" name="Google Shape;191;g29774821782_0_8931"/>
          <p:cNvSpPr txBox="1"/>
          <p:nvPr>
            <p:ph hasCustomPrompt="1" idx="9" type="title"/>
          </p:nvPr>
        </p:nvSpPr>
        <p:spPr>
          <a:xfrm>
            <a:off x="2464983" y="4679500"/>
            <a:ext cx="30123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5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774821782_0_8944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774821782_0_8944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95" name="Google Shape;195;g29774821782_0_8944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9774821782_0_8944"/>
          <p:cNvSpPr txBox="1"/>
          <p:nvPr>
            <p:ph idx="1" type="subTitle"/>
          </p:nvPr>
        </p:nvSpPr>
        <p:spPr>
          <a:xfrm>
            <a:off x="2792294" y="21025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97" name="Google Shape;197;g29774821782_0_8944"/>
          <p:cNvSpPr txBox="1"/>
          <p:nvPr>
            <p:ph idx="2" type="subTitle"/>
          </p:nvPr>
        </p:nvSpPr>
        <p:spPr>
          <a:xfrm>
            <a:off x="2792294" y="16750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98" name="Google Shape;198;g29774821782_0_8944"/>
          <p:cNvSpPr txBox="1"/>
          <p:nvPr>
            <p:ph idx="3" type="subTitle"/>
          </p:nvPr>
        </p:nvSpPr>
        <p:spPr>
          <a:xfrm>
            <a:off x="7622694" y="21025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99" name="Google Shape;199;g29774821782_0_8944"/>
          <p:cNvSpPr txBox="1"/>
          <p:nvPr>
            <p:ph idx="4" type="subTitle"/>
          </p:nvPr>
        </p:nvSpPr>
        <p:spPr>
          <a:xfrm>
            <a:off x="7622694" y="16750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00" name="Google Shape;200;g29774821782_0_8944"/>
          <p:cNvSpPr txBox="1"/>
          <p:nvPr>
            <p:ph idx="5" type="subTitle"/>
          </p:nvPr>
        </p:nvSpPr>
        <p:spPr>
          <a:xfrm>
            <a:off x="2792294" y="30299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1" name="Google Shape;201;g29774821782_0_8944"/>
          <p:cNvSpPr txBox="1"/>
          <p:nvPr>
            <p:ph idx="6" type="subTitle"/>
          </p:nvPr>
        </p:nvSpPr>
        <p:spPr>
          <a:xfrm>
            <a:off x="2792294" y="26024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02" name="Google Shape;202;g29774821782_0_8944"/>
          <p:cNvSpPr txBox="1"/>
          <p:nvPr>
            <p:ph idx="7" type="subTitle"/>
          </p:nvPr>
        </p:nvSpPr>
        <p:spPr>
          <a:xfrm>
            <a:off x="7622694" y="30299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3" name="Google Shape;203;g29774821782_0_8944"/>
          <p:cNvSpPr txBox="1"/>
          <p:nvPr>
            <p:ph idx="8" type="subTitle"/>
          </p:nvPr>
        </p:nvSpPr>
        <p:spPr>
          <a:xfrm>
            <a:off x="7622694" y="26024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04" name="Google Shape;204;g29774821782_0_8944"/>
          <p:cNvSpPr txBox="1"/>
          <p:nvPr>
            <p:ph idx="9" type="subTitle"/>
          </p:nvPr>
        </p:nvSpPr>
        <p:spPr>
          <a:xfrm>
            <a:off x="2792294" y="3957453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5" name="Google Shape;205;g29774821782_0_8944"/>
          <p:cNvSpPr txBox="1"/>
          <p:nvPr>
            <p:ph idx="13" type="subTitle"/>
          </p:nvPr>
        </p:nvSpPr>
        <p:spPr>
          <a:xfrm>
            <a:off x="2792294" y="3529960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06" name="Google Shape;206;g29774821782_0_8944"/>
          <p:cNvSpPr txBox="1"/>
          <p:nvPr>
            <p:ph idx="14" type="subTitle"/>
          </p:nvPr>
        </p:nvSpPr>
        <p:spPr>
          <a:xfrm>
            <a:off x="7622694" y="3957453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7" name="Google Shape;207;g29774821782_0_8944"/>
          <p:cNvSpPr txBox="1"/>
          <p:nvPr>
            <p:ph idx="15" type="subTitle"/>
          </p:nvPr>
        </p:nvSpPr>
        <p:spPr>
          <a:xfrm>
            <a:off x="7622694" y="3529960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08" name="Google Shape;208;g29774821782_0_8944"/>
          <p:cNvSpPr txBox="1"/>
          <p:nvPr>
            <p:ph idx="16" type="subTitle"/>
          </p:nvPr>
        </p:nvSpPr>
        <p:spPr>
          <a:xfrm>
            <a:off x="2792294" y="48849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09" name="Google Shape;209;g29774821782_0_8944"/>
          <p:cNvSpPr txBox="1"/>
          <p:nvPr>
            <p:ph idx="17" type="subTitle"/>
          </p:nvPr>
        </p:nvSpPr>
        <p:spPr>
          <a:xfrm>
            <a:off x="2792294" y="44574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10" name="Google Shape;210;g29774821782_0_8944"/>
          <p:cNvSpPr txBox="1"/>
          <p:nvPr>
            <p:ph idx="18" type="subTitle"/>
          </p:nvPr>
        </p:nvSpPr>
        <p:spPr>
          <a:xfrm>
            <a:off x="7622694" y="48849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11" name="Google Shape;211;g29774821782_0_8944"/>
          <p:cNvSpPr txBox="1"/>
          <p:nvPr>
            <p:ph idx="19" type="subTitle"/>
          </p:nvPr>
        </p:nvSpPr>
        <p:spPr>
          <a:xfrm>
            <a:off x="7622694" y="44574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12" name="Google Shape;212;g29774821782_0_8944"/>
          <p:cNvSpPr txBox="1"/>
          <p:nvPr>
            <p:ph idx="20" type="subTitle"/>
          </p:nvPr>
        </p:nvSpPr>
        <p:spPr>
          <a:xfrm>
            <a:off x="2792294" y="58123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13" name="Google Shape;213;g29774821782_0_8944"/>
          <p:cNvSpPr txBox="1"/>
          <p:nvPr>
            <p:ph idx="21" type="subTitle"/>
          </p:nvPr>
        </p:nvSpPr>
        <p:spPr>
          <a:xfrm>
            <a:off x="2792294" y="53848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14" name="Google Shape;214;g29774821782_0_8944"/>
          <p:cNvSpPr txBox="1"/>
          <p:nvPr>
            <p:ph idx="22" type="subTitle"/>
          </p:nvPr>
        </p:nvSpPr>
        <p:spPr>
          <a:xfrm>
            <a:off x="7622694" y="58123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15" name="Google Shape;215;g29774821782_0_8944"/>
          <p:cNvSpPr txBox="1"/>
          <p:nvPr>
            <p:ph idx="23" type="subTitle"/>
          </p:nvPr>
        </p:nvSpPr>
        <p:spPr>
          <a:xfrm>
            <a:off x="7622694" y="53848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16" name="Google Shape;216;g29774821782_0_8944"/>
          <p:cNvSpPr txBox="1"/>
          <p:nvPr>
            <p:ph hasCustomPrompt="1" idx="24" type="title"/>
          </p:nvPr>
        </p:nvSpPr>
        <p:spPr>
          <a:xfrm>
            <a:off x="1501294" y="177560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7" name="Google Shape;217;g29774821782_0_8944"/>
          <p:cNvSpPr txBox="1"/>
          <p:nvPr>
            <p:ph hasCustomPrompt="1" idx="25" type="title"/>
          </p:nvPr>
        </p:nvSpPr>
        <p:spPr>
          <a:xfrm>
            <a:off x="1501294" y="270351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8" name="Google Shape;218;g29774821782_0_8944"/>
          <p:cNvSpPr txBox="1"/>
          <p:nvPr>
            <p:ph hasCustomPrompt="1" idx="26" type="title"/>
          </p:nvPr>
        </p:nvSpPr>
        <p:spPr>
          <a:xfrm>
            <a:off x="1501294" y="3631434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9" name="Google Shape;219;g29774821782_0_8944"/>
          <p:cNvSpPr txBox="1"/>
          <p:nvPr>
            <p:ph hasCustomPrompt="1" idx="27" type="title"/>
          </p:nvPr>
        </p:nvSpPr>
        <p:spPr>
          <a:xfrm>
            <a:off x="1501294" y="455935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0" name="Google Shape;220;g29774821782_0_8944"/>
          <p:cNvSpPr txBox="1"/>
          <p:nvPr>
            <p:ph hasCustomPrompt="1" idx="28" type="title"/>
          </p:nvPr>
        </p:nvSpPr>
        <p:spPr>
          <a:xfrm>
            <a:off x="1501294" y="548726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1" name="Google Shape;221;g29774821782_0_8944"/>
          <p:cNvSpPr txBox="1"/>
          <p:nvPr>
            <p:ph hasCustomPrompt="1" idx="29" type="title"/>
          </p:nvPr>
        </p:nvSpPr>
        <p:spPr>
          <a:xfrm>
            <a:off x="6340294" y="177560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2" name="Google Shape;222;g29774821782_0_8944"/>
          <p:cNvSpPr txBox="1"/>
          <p:nvPr>
            <p:ph hasCustomPrompt="1" idx="30" type="title"/>
          </p:nvPr>
        </p:nvSpPr>
        <p:spPr>
          <a:xfrm>
            <a:off x="6340294" y="270351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3" name="Google Shape;223;g29774821782_0_8944"/>
          <p:cNvSpPr txBox="1"/>
          <p:nvPr>
            <p:ph hasCustomPrompt="1" idx="31" type="title"/>
          </p:nvPr>
        </p:nvSpPr>
        <p:spPr>
          <a:xfrm>
            <a:off x="6340294" y="3631434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4" name="Google Shape;224;g29774821782_0_8944"/>
          <p:cNvSpPr txBox="1"/>
          <p:nvPr>
            <p:ph hasCustomPrompt="1" idx="32" type="title"/>
          </p:nvPr>
        </p:nvSpPr>
        <p:spPr>
          <a:xfrm>
            <a:off x="6340294" y="455935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5" name="Google Shape;225;g29774821782_0_8944"/>
          <p:cNvSpPr txBox="1"/>
          <p:nvPr>
            <p:ph hasCustomPrompt="1" idx="33" type="title"/>
          </p:nvPr>
        </p:nvSpPr>
        <p:spPr>
          <a:xfrm>
            <a:off x="6340294" y="548726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774821782_0_8978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9774821782_0_8978"/>
          <p:cNvSpPr txBox="1"/>
          <p:nvPr>
            <p:ph type="ctrTitle"/>
          </p:nvPr>
        </p:nvSpPr>
        <p:spPr>
          <a:xfrm>
            <a:off x="3499000" y="1427917"/>
            <a:ext cx="5682900" cy="1095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29" name="Google Shape;229;g29774821782_0_8978"/>
          <p:cNvSpPr txBox="1"/>
          <p:nvPr>
            <p:ph idx="1" type="subTitle"/>
          </p:nvPr>
        </p:nvSpPr>
        <p:spPr>
          <a:xfrm>
            <a:off x="3499000" y="3194800"/>
            <a:ext cx="5682900" cy="1008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30" name="Google Shape;230;g29774821782_0_8978"/>
          <p:cNvSpPr/>
          <p:nvPr/>
        </p:nvSpPr>
        <p:spPr>
          <a:xfrm rot="-5400000">
            <a:off x="-1270333" y="2282467"/>
            <a:ext cx="5876100" cy="22887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9774821782_0_8978"/>
          <p:cNvSpPr txBox="1"/>
          <p:nvPr>
            <p:ph idx="2" type="subTitle"/>
          </p:nvPr>
        </p:nvSpPr>
        <p:spPr>
          <a:xfrm>
            <a:off x="3499000" y="2657956"/>
            <a:ext cx="5682900" cy="47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32" name="Google Shape;232;g29774821782_0_8978"/>
          <p:cNvSpPr txBox="1"/>
          <p:nvPr/>
        </p:nvSpPr>
        <p:spPr>
          <a:xfrm>
            <a:off x="3499000" y="5108967"/>
            <a:ext cx="5961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US" sz="13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-US" sz="13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774821782_0_8985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9774821782_0_8985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774821782_0_8988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9774821782_0_8988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7b8a99bce_5_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97b8a99bce_5_3"/>
          <p:cNvSpPr txBox="1"/>
          <p:nvPr>
            <p:ph idx="1" type="subTitle"/>
          </p:nvPr>
        </p:nvSpPr>
        <p:spPr>
          <a:xfrm>
            <a:off x="8036400" y="2279500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45" name="Google Shape;245;g297b8a99bce_5_3"/>
          <p:cNvSpPr txBox="1"/>
          <p:nvPr>
            <p:ph idx="2" type="subTitle"/>
          </p:nvPr>
        </p:nvSpPr>
        <p:spPr>
          <a:xfrm>
            <a:off x="8036400" y="1807762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46" name="Google Shape;246;g297b8a99bce_5_3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47" name="Google Shape;247;g297b8a99bce_5_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97b8a99bce_5_3"/>
          <p:cNvSpPr txBox="1"/>
          <p:nvPr>
            <p:ph idx="3" type="subTitle"/>
          </p:nvPr>
        </p:nvSpPr>
        <p:spPr>
          <a:xfrm>
            <a:off x="8036400" y="3653833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49" name="Google Shape;249;g297b8a99bce_5_3"/>
          <p:cNvSpPr txBox="1"/>
          <p:nvPr>
            <p:ph idx="4" type="subTitle"/>
          </p:nvPr>
        </p:nvSpPr>
        <p:spPr>
          <a:xfrm>
            <a:off x="8036400" y="3182096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50" name="Google Shape;250;g297b8a99bce_5_3"/>
          <p:cNvSpPr txBox="1"/>
          <p:nvPr>
            <p:ph idx="5" type="subTitle"/>
          </p:nvPr>
        </p:nvSpPr>
        <p:spPr>
          <a:xfrm>
            <a:off x="8036400" y="5028167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1" name="Google Shape;251;g297b8a99bce_5_3"/>
          <p:cNvSpPr txBox="1"/>
          <p:nvPr>
            <p:ph idx="6" type="subTitle"/>
          </p:nvPr>
        </p:nvSpPr>
        <p:spPr>
          <a:xfrm>
            <a:off x="8036400" y="4556429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52" name="Google Shape;252;g297b8a99bce_5_3"/>
          <p:cNvSpPr txBox="1"/>
          <p:nvPr>
            <p:ph idx="7" type="subTitle"/>
          </p:nvPr>
        </p:nvSpPr>
        <p:spPr>
          <a:xfrm>
            <a:off x="3225533" y="2279500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3" name="Google Shape;253;g297b8a99bce_5_3"/>
          <p:cNvSpPr txBox="1"/>
          <p:nvPr>
            <p:ph idx="8" type="subTitle"/>
          </p:nvPr>
        </p:nvSpPr>
        <p:spPr>
          <a:xfrm>
            <a:off x="3225533" y="1807762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54" name="Google Shape;254;g297b8a99bce_5_3"/>
          <p:cNvSpPr txBox="1"/>
          <p:nvPr>
            <p:ph idx="9" type="subTitle"/>
          </p:nvPr>
        </p:nvSpPr>
        <p:spPr>
          <a:xfrm>
            <a:off x="3225533" y="3653833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5" name="Google Shape;255;g297b8a99bce_5_3"/>
          <p:cNvSpPr txBox="1"/>
          <p:nvPr>
            <p:ph idx="13" type="subTitle"/>
          </p:nvPr>
        </p:nvSpPr>
        <p:spPr>
          <a:xfrm>
            <a:off x="3225533" y="3182096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56" name="Google Shape;256;g297b8a99bce_5_3"/>
          <p:cNvSpPr txBox="1"/>
          <p:nvPr>
            <p:ph idx="14" type="subTitle"/>
          </p:nvPr>
        </p:nvSpPr>
        <p:spPr>
          <a:xfrm>
            <a:off x="3225533" y="5028167"/>
            <a:ext cx="319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7" name="Google Shape;257;g297b8a99bce_5_3"/>
          <p:cNvSpPr txBox="1"/>
          <p:nvPr>
            <p:ph idx="15" type="subTitle"/>
          </p:nvPr>
        </p:nvSpPr>
        <p:spPr>
          <a:xfrm>
            <a:off x="3225533" y="4556429"/>
            <a:ext cx="3195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7b8a99bce_5_19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97b8a99bce_5_19"/>
          <p:cNvSpPr txBox="1"/>
          <p:nvPr>
            <p:ph idx="1" type="subTitle"/>
          </p:nvPr>
        </p:nvSpPr>
        <p:spPr>
          <a:xfrm>
            <a:off x="4468467" y="22795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1" name="Google Shape;261;g297b8a99bce_5_19"/>
          <p:cNvSpPr txBox="1"/>
          <p:nvPr>
            <p:ph idx="2" type="subTitle"/>
          </p:nvPr>
        </p:nvSpPr>
        <p:spPr>
          <a:xfrm>
            <a:off x="4468467" y="1807767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62" name="Google Shape;262;g297b8a99bce_5_19"/>
          <p:cNvSpPr txBox="1"/>
          <p:nvPr>
            <p:ph idx="3" type="subTitle"/>
          </p:nvPr>
        </p:nvSpPr>
        <p:spPr>
          <a:xfrm>
            <a:off x="4468467" y="37076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3" name="Google Shape;263;g297b8a99bce_5_19"/>
          <p:cNvSpPr txBox="1"/>
          <p:nvPr>
            <p:ph idx="4" type="subTitle"/>
          </p:nvPr>
        </p:nvSpPr>
        <p:spPr>
          <a:xfrm>
            <a:off x="4468467" y="3235866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64" name="Google Shape;264;g297b8a99bce_5_19"/>
          <p:cNvSpPr txBox="1"/>
          <p:nvPr>
            <p:ph idx="5" type="subTitle"/>
          </p:nvPr>
        </p:nvSpPr>
        <p:spPr>
          <a:xfrm>
            <a:off x="4468467" y="51357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65" name="Google Shape;265;g297b8a99bce_5_19"/>
          <p:cNvSpPr txBox="1"/>
          <p:nvPr>
            <p:ph idx="6" type="subTitle"/>
          </p:nvPr>
        </p:nvSpPr>
        <p:spPr>
          <a:xfrm>
            <a:off x="4468467" y="4663967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66" name="Google Shape;266;g297b8a99bce_5_19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67" name="Google Shape;267;g297b8a99bce_5_19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7b8a99bce_5_30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97b8a99bce_5_30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9703239a70_0_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9703239a70_0_2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29703239a70_0_2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29703239a70_0_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7b8a99bce_5_3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97b8a99bce_5_3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0500c1f0b_5_3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60500c1f0b_5_3"/>
          <p:cNvSpPr txBox="1"/>
          <p:nvPr>
            <p:ph idx="1" type="subTitle"/>
          </p:nvPr>
        </p:nvSpPr>
        <p:spPr>
          <a:xfrm>
            <a:off x="4468467" y="22795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81" name="Google Shape;281;g260500c1f0b_5_3"/>
          <p:cNvSpPr txBox="1"/>
          <p:nvPr>
            <p:ph idx="2" type="subTitle"/>
          </p:nvPr>
        </p:nvSpPr>
        <p:spPr>
          <a:xfrm>
            <a:off x="4468467" y="1807767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82" name="Google Shape;282;g260500c1f0b_5_3"/>
          <p:cNvSpPr txBox="1"/>
          <p:nvPr>
            <p:ph idx="3" type="subTitle"/>
          </p:nvPr>
        </p:nvSpPr>
        <p:spPr>
          <a:xfrm>
            <a:off x="4468467" y="37076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83" name="Google Shape;283;g260500c1f0b_5_3"/>
          <p:cNvSpPr txBox="1"/>
          <p:nvPr>
            <p:ph idx="4" type="subTitle"/>
          </p:nvPr>
        </p:nvSpPr>
        <p:spPr>
          <a:xfrm>
            <a:off x="4468467" y="3235866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84" name="Google Shape;284;g260500c1f0b_5_3"/>
          <p:cNvSpPr txBox="1"/>
          <p:nvPr>
            <p:ph idx="5" type="subTitle"/>
          </p:nvPr>
        </p:nvSpPr>
        <p:spPr>
          <a:xfrm>
            <a:off x="4468467" y="5135700"/>
            <a:ext cx="50049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85" name="Google Shape;285;g260500c1f0b_5_3"/>
          <p:cNvSpPr txBox="1"/>
          <p:nvPr>
            <p:ph idx="6" type="subTitle"/>
          </p:nvPr>
        </p:nvSpPr>
        <p:spPr>
          <a:xfrm>
            <a:off x="4468467" y="4663967"/>
            <a:ext cx="262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Lexend Deca Medium"/>
              <a:buNone/>
              <a:defRPr sz="27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86" name="Google Shape;286;g260500c1f0b_5_3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87" name="Google Shape;287;g260500c1f0b_5_3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0500c1f0b_5_14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60500c1f0b_5_14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0500c1f0b_5_17"/>
          <p:cNvSpPr/>
          <p:nvPr/>
        </p:nvSpPr>
        <p:spPr>
          <a:xfrm>
            <a:off x="520367" y="489567"/>
            <a:ext cx="11215500" cy="58788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60500c1f0b_5_17"/>
          <p:cNvSpPr/>
          <p:nvPr/>
        </p:nvSpPr>
        <p:spPr>
          <a:xfrm rot="-5400000">
            <a:off x="-1850683" y="2862817"/>
            <a:ext cx="5876100" cy="1128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9703239a70_0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29703239a70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9703239a70_0_3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29703239a70_0_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9703239a70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9703239a70_0_3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29703239a70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9703239a70_0_37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9703239a70_0_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29703239a70_0_3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29703239a70_0_37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29703239a70_0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9703239a70_0_4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29703239a70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9703239a70_0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9703239a70_0_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29703239a70_0_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774821782_0_8808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sz="37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58" name="Google Shape;58;g29774821782_0_8808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619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619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619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619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619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619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619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sz="2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7b8a99bce_5_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41" name="Google Shape;241;g297b8a99bce_5_0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0500c1f0b_5_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xend Deca Medium"/>
              <a:buNone/>
              <a:defRPr b="0" i="0" sz="37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77" name="Google Shape;277;g260500c1f0b_5_0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●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○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trophobic"/>
              <a:buChar char="■"/>
              <a:defRPr b="0" i="0" sz="21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774821782_0_6250"/>
          <p:cNvSpPr txBox="1"/>
          <p:nvPr>
            <p:ph type="ctrTitle"/>
          </p:nvPr>
        </p:nvSpPr>
        <p:spPr>
          <a:xfrm>
            <a:off x="3095600" y="1472000"/>
            <a:ext cx="8136300" cy="2896500"/>
          </a:xfrm>
          <a:prstGeom prst="rect">
            <a:avLst/>
          </a:prstGeom>
        </p:spPr>
        <p:txBody>
          <a:bodyPr anchorCtr="0" anchor="ctr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Spotify Analysis</a:t>
            </a:r>
            <a:r>
              <a:rPr lang="en-US" sz="7300">
                <a:solidFill>
                  <a:schemeClr val="dk2"/>
                </a:solidFill>
              </a:rPr>
              <a:t> </a:t>
            </a:r>
            <a:endParaRPr sz="7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1DB954"/>
                </a:solidFill>
              </a:rPr>
              <a:t>Metrics correlation</a:t>
            </a:r>
            <a:endParaRPr sz="6000">
              <a:solidFill>
                <a:srgbClr val="1DB954"/>
              </a:solidFill>
            </a:endParaRPr>
          </a:p>
        </p:txBody>
      </p:sp>
      <p:sp>
        <p:nvSpPr>
          <p:cNvPr id="300" name="Google Shape;300;g29774821782_0_6250"/>
          <p:cNvSpPr txBox="1"/>
          <p:nvPr>
            <p:ph idx="1" type="subTitle"/>
          </p:nvPr>
        </p:nvSpPr>
        <p:spPr>
          <a:xfrm>
            <a:off x="3095600" y="4153708"/>
            <a:ext cx="6352500" cy="642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 David Lara      Rene Mondragon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Ivan Chavez   Miguel Vargas</a:t>
            </a:r>
            <a:endParaRPr/>
          </a:p>
        </p:txBody>
      </p:sp>
      <p:grpSp>
        <p:nvGrpSpPr>
          <p:cNvPr id="301" name="Google Shape;301;g29774821782_0_6250"/>
          <p:cNvGrpSpPr/>
          <p:nvPr/>
        </p:nvGrpSpPr>
        <p:grpSpPr>
          <a:xfrm>
            <a:off x="5299334" y="5539768"/>
            <a:ext cx="5484663" cy="194798"/>
            <a:chOff x="3974600" y="4154930"/>
            <a:chExt cx="4113600" cy="146102"/>
          </a:xfrm>
        </p:grpSpPr>
        <p:sp>
          <p:nvSpPr>
            <p:cNvPr id="302" name="Google Shape;302;g29774821782_0_6250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29774821782_0_6250"/>
            <p:cNvSpPr/>
            <p:nvPr/>
          </p:nvSpPr>
          <p:spPr>
            <a:xfrm>
              <a:off x="3974600" y="4214503"/>
              <a:ext cx="646900" cy="38915"/>
            </a:xfrm>
            <a:custGeom>
              <a:rect b="b" l="l" r="r" t="t"/>
              <a:pathLst>
                <a:path extrusionOk="0" h="680" w="11304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29774821782_0_6250"/>
            <p:cNvSpPr/>
            <p:nvPr/>
          </p:nvSpPr>
          <p:spPr>
            <a:xfrm>
              <a:off x="4519857" y="415493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29774821782_0_6250"/>
            <p:cNvSpPr/>
            <p:nvPr/>
          </p:nvSpPr>
          <p:spPr>
            <a:xfrm>
              <a:off x="4564265" y="419939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g29774821782_0_6250"/>
          <p:cNvGrpSpPr/>
          <p:nvPr/>
        </p:nvGrpSpPr>
        <p:grpSpPr>
          <a:xfrm>
            <a:off x="3202753" y="5315400"/>
            <a:ext cx="1752459" cy="642776"/>
            <a:chOff x="2402125" y="3986650"/>
            <a:chExt cx="1314377" cy="482094"/>
          </a:xfrm>
        </p:grpSpPr>
        <p:sp>
          <p:nvSpPr>
            <p:cNvPr id="307" name="Google Shape;307;g29774821782_0_6250"/>
            <p:cNvSpPr/>
            <p:nvPr/>
          </p:nvSpPr>
          <p:spPr>
            <a:xfrm>
              <a:off x="2821234" y="3986650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29774821782_0_6250"/>
            <p:cNvSpPr/>
            <p:nvPr/>
          </p:nvSpPr>
          <p:spPr>
            <a:xfrm>
              <a:off x="3003288" y="4154642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29774821782_0_6250"/>
            <p:cNvSpPr/>
            <p:nvPr/>
          </p:nvSpPr>
          <p:spPr>
            <a:xfrm>
              <a:off x="3084404" y="4154642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29774821782_0_6250"/>
            <p:cNvSpPr/>
            <p:nvPr/>
          </p:nvSpPr>
          <p:spPr>
            <a:xfrm>
              <a:off x="3455209" y="4097008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29774821782_0_6250"/>
            <p:cNvSpPr/>
            <p:nvPr/>
          </p:nvSpPr>
          <p:spPr>
            <a:xfrm>
              <a:off x="3557397" y="4199776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29774821782_0_6250"/>
            <p:cNvSpPr/>
            <p:nvPr/>
          </p:nvSpPr>
          <p:spPr>
            <a:xfrm>
              <a:off x="3606281" y="4199776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29774821782_0_6250"/>
            <p:cNvSpPr/>
            <p:nvPr/>
          </p:nvSpPr>
          <p:spPr>
            <a:xfrm>
              <a:off x="2402125" y="4097008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29774821782_0_6250"/>
            <p:cNvSpPr/>
            <p:nvPr/>
          </p:nvSpPr>
          <p:spPr>
            <a:xfrm>
              <a:off x="2511679" y="4199776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29774821782_0_6250"/>
            <p:cNvSpPr/>
            <p:nvPr/>
          </p:nvSpPr>
          <p:spPr>
            <a:xfrm>
              <a:off x="2504268" y="4199776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g29774821782_0_6250"/>
          <p:cNvGrpSpPr/>
          <p:nvPr/>
        </p:nvGrpSpPr>
        <p:grpSpPr>
          <a:xfrm>
            <a:off x="965091" y="735982"/>
            <a:ext cx="1658876" cy="2187832"/>
            <a:chOff x="723837" y="552000"/>
            <a:chExt cx="1244188" cy="1640915"/>
          </a:xfrm>
        </p:grpSpPr>
        <p:sp>
          <p:nvSpPr>
            <p:cNvPr id="317" name="Google Shape;317;g29774821782_0_625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29774821782_0_625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29774821782_0_625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g29774821782_0_625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21" name="Google Shape;321;g29774821782_0_625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g29774821782_0_625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g29774821782_0_625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24" name="Google Shape;324;g29774821782_0_625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g29774821782_0_625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g29774821782_0_625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g29774821782_0_625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28" name="Google Shape;328;g29774821782_0_625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g29774821782_0_625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g29774821782_0_625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g29774821782_0_625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g29774821782_0_625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g29774821782_0_625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g29774821782_0_625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g29774821782_0_625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g29774821782_0_625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37" name="Google Shape;337;g29774821782_0_625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38" name="Google Shape;338;g29774821782_0_625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39" name="Google Shape;339;g29774821782_0_625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g29774821782_0_625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1" name="Google Shape;341;g29774821782_0_6250"/>
          <p:cNvGrpSpPr/>
          <p:nvPr/>
        </p:nvGrpSpPr>
        <p:grpSpPr>
          <a:xfrm>
            <a:off x="3286964" y="735985"/>
            <a:ext cx="799077" cy="333789"/>
            <a:chOff x="2465285" y="552003"/>
            <a:chExt cx="599322" cy="250348"/>
          </a:xfrm>
        </p:grpSpPr>
        <p:sp>
          <p:nvSpPr>
            <p:cNvPr id="342" name="Google Shape;342;g29774821782_0_625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29774821782_0_625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g29774821782_0_625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29774821782_0_625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46" name="Google Shape;346;g29774821782_0_6250"/>
          <p:cNvSpPr txBox="1"/>
          <p:nvPr/>
        </p:nvSpPr>
        <p:spPr>
          <a:xfrm>
            <a:off x="4342200" y="805500"/>
            <a:ext cx="2148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PROJECT 1</a:t>
            </a:r>
            <a:endParaRPr sz="1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47" name="Google Shape;347;g29774821782_0_6250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5160450" y="1935750"/>
            <a:ext cx="335100" cy="333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9774821782_0_7168"/>
          <p:cNvSpPr txBox="1"/>
          <p:nvPr>
            <p:ph type="title"/>
          </p:nvPr>
        </p:nvSpPr>
        <p:spPr>
          <a:xfrm>
            <a:off x="3114925" y="1254875"/>
            <a:ext cx="8319000" cy="3875700"/>
          </a:xfrm>
          <a:prstGeom prst="rect">
            <a:avLst/>
          </a:prstGeom>
        </p:spPr>
        <p:txBody>
          <a:bodyPr anchorCtr="0" anchor="ctr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DATA</a:t>
            </a:r>
            <a:r>
              <a:rPr lang="en-US"/>
              <a:t> CLEANING</a:t>
            </a:r>
            <a:endParaRPr/>
          </a:p>
        </p:txBody>
      </p:sp>
      <p:grpSp>
        <p:nvGrpSpPr>
          <p:cNvPr id="852" name="Google Shape;852;g29774821782_0_7168"/>
          <p:cNvGrpSpPr/>
          <p:nvPr/>
        </p:nvGrpSpPr>
        <p:grpSpPr>
          <a:xfrm>
            <a:off x="965091" y="735982"/>
            <a:ext cx="1658876" cy="2187832"/>
            <a:chOff x="723837" y="552000"/>
            <a:chExt cx="1244188" cy="1640915"/>
          </a:xfrm>
        </p:grpSpPr>
        <p:sp>
          <p:nvSpPr>
            <p:cNvPr id="853" name="Google Shape;853;g29774821782_0_716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29774821782_0_716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29774821782_0_716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6" name="Google Shape;856;g29774821782_0_716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857" name="Google Shape;857;g29774821782_0_716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g29774821782_0_716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g29774821782_0_716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860" name="Google Shape;860;g29774821782_0_716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g29774821782_0_716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g29774821782_0_716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g29774821782_0_716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864" name="Google Shape;864;g29774821782_0_716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g29774821782_0_716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g29774821782_0_716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g29774821782_0_716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g29774821782_0_716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g29774821782_0_716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g29774821782_0_716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g29774821782_0_716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2" name="Google Shape;872;g29774821782_0_716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873" name="Google Shape;873;g29774821782_0_716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874" name="Google Shape;874;g29774821782_0_716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875" name="Google Shape;875;g29774821782_0_716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g29774821782_0_716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7" name="Google Shape;877;g29774821782_0_7168"/>
          <p:cNvGrpSpPr/>
          <p:nvPr/>
        </p:nvGrpSpPr>
        <p:grpSpPr>
          <a:xfrm>
            <a:off x="3286964" y="735985"/>
            <a:ext cx="799077" cy="333789"/>
            <a:chOff x="2465285" y="552003"/>
            <a:chExt cx="599322" cy="250348"/>
          </a:xfrm>
        </p:grpSpPr>
        <p:sp>
          <p:nvSpPr>
            <p:cNvPr id="878" name="Google Shape;878;g29774821782_0_7168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29774821782_0_7168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0" name="Google Shape;880;g29774821782_0_716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29774821782_0_716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82" name="Google Shape;882;g29774821782_0_7168"/>
          <p:cNvSpPr txBox="1"/>
          <p:nvPr/>
        </p:nvSpPr>
        <p:spPr>
          <a:xfrm>
            <a:off x="4342200" y="805500"/>
            <a:ext cx="2148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Step by step</a:t>
            </a:r>
            <a:endParaRPr sz="2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83" name="Google Shape;883;g29774821782_0_7168"/>
          <p:cNvSpPr/>
          <p:nvPr/>
        </p:nvSpPr>
        <p:spPr>
          <a:xfrm>
            <a:off x="5299467" y="5619283"/>
            <a:ext cx="5484900" cy="51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29774821782_0_7168"/>
          <p:cNvSpPr/>
          <p:nvPr/>
        </p:nvSpPr>
        <p:spPr>
          <a:xfrm>
            <a:off x="3761645" y="5315533"/>
            <a:ext cx="656355" cy="642783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29774821782_0_7168"/>
          <p:cNvSpPr/>
          <p:nvPr/>
        </p:nvSpPr>
        <p:spPr>
          <a:xfrm>
            <a:off x="4004384" y="5539522"/>
            <a:ext cx="57023" cy="194817"/>
          </a:xfrm>
          <a:custGeom>
            <a:rect b="b" l="l" r="r" t="t"/>
            <a:pathLst>
              <a:path extrusionOk="0" h="3273" w="958">
                <a:moveTo>
                  <a:pt x="0" y="0"/>
                </a:moveTo>
                <a:lnTo>
                  <a:pt x="0" y="3273"/>
                </a:lnTo>
                <a:lnTo>
                  <a:pt x="958" y="3273"/>
                </a:lnTo>
                <a:lnTo>
                  <a:pt x="9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29774821782_0_7168"/>
          <p:cNvSpPr/>
          <p:nvPr/>
        </p:nvSpPr>
        <p:spPr>
          <a:xfrm>
            <a:off x="4112539" y="5539522"/>
            <a:ext cx="57856" cy="194817"/>
          </a:xfrm>
          <a:custGeom>
            <a:rect b="b" l="l" r="r" t="t"/>
            <a:pathLst>
              <a:path extrusionOk="0" h="3273" w="972">
                <a:moveTo>
                  <a:pt x="0" y="0"/>
                </a:moveTo>
                <a:lnTo>
                  <a:pt x="0" y="3273"/>
                </a:lnTo>
                <a:lnTo>
                  <a:pt x="971" y="3273"/>
                </a:lnTo>
                <a:lnTo>
                  <a:pt x="9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29774821782_0_7168"/>
          <p:cNvSpPr/>
          <p:nvPr/>
        </p:nvSpPr>
        <p:spPr>
          <a:xfrm>
            <a:off x="4606946" y="5462677"/>
            <a:ext cx="348385" cy="348445"/>
          </a:xfrm>
          <a:custGeom>
            <a:rect b="b" l="l" r="r" t="t"/>
            <a:pathLst>
              <a:path extrusionOk="0" h="5854" w="5853">
                <a:moveTo>
                  <a:pt x="2927" y="1"/>
                </a:moveTo>
                <a:cubicBezTo>
                  <a:pt x="1319" y="1"/>
                  <a:pt x="1" y="1319"/>
                  <a:pt x="1" y="2928"/>
                </a:cubicBezTo>
                <a:cubicBezTo>
                  <a:pt x="1" y="4550"/>
                  <a:pt x="1319" y="5853"/>
                  <a:pt x="2927" y="5853"/>
                </a:cubicBezTo>
                <a:cubicBezTo>
                  <a:pt x="4549" y="5853"/>
                  <a:pt x="5853" y="4550"/>
                  <a:pt x="5853" y="2928"/>
                </a:cubicBezTo>
                <a:cubicBezTo>
                  <a:pt x="5853" y="1319"/>
                  <a:pt x="4549" y="1"/>
                  <a:pt x="29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29774821782_0_7168"/>
          <p:cNvSpPr/>
          <p:nvPr/>
        </p:nvSpPr>
        <p:spPr>
          <a:xfrm>
            <a:off x="4743196" y="5599701"/>
            <a:ext cx="65237" cy="75236"/>
          </a:xfrm>
          <a:custGeom>
            <a:rect b="b" l="l" r="r" t="t"/>
            <a:pathLst>
              <a:path extrusionOk="0" h="1264" w="1096">
                <a:moveTo>
                  <a:pt x="0" y="1"/>
                </a:moveTo>
                <a:lnTo>
                  <a:pt x="0" y="1263"/>
                </a:lnTo>
                <a:lnTo>
                  <a:pt x="1095" y="626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29774821782_0_7168"/>
          <p:cNvSpPr/>
          <p:nvPr/>
        </p:nvSpPr>
        <p:spPr>
          <a:xfrm>
            <a:off x="4808375" y="5599701"/>
            <a:ext cx="10833" cy="74403"/>
          </a:xfrm>
          <a:custGeom>
            <a:rect b="b" l="l" r="r" t="t"/>
            <a:pathLst>
              <a:path extrusionOk="0" h="1250" w="182">
                <a:moveTo>
                  <a:pt x="0" y="1"/>
                </a:moveTo>
                <a:lnTo>
                  <a:pt x="0" y="1249"/>
                </a:lnTo>
                <a:lnTo>
                  <a:pt x="181" y="1249"/>
                </a:lnTo>
                <a:lnTo>
                  <a:pt x="1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29774821782_0_7168"/>
          <p:cNvSpPr/>
          <p:nvPr/>
        </p:nvSpPr>
        <p:spPr>
          <a:xfrm>
            <a:off x="3202833" y="5462677"/>
            <a:ext cx="347552" cy="348445"/>
          </a:xfrm>
          <a:custGeom>
            <a:rect b="b" l="l" r="r" t="t"/>
            <a:pathLst>
              <a:path extrusionOk="0" h="5854" w="5839">
                <a:moveTo>
                  <a:pt x="2913" y="1"/>
                </a:moveTo>
                <a:cubicBezTo>
                  <a:pt x="1304" y="1"/>
                  <a:pt x="1" y="1319"/>
                  <a:pt x="1" y="2928"/>
                </a:cubicBezTo>
                <a:cubicBezTo>
                  <a:pt x="1" y="4550"/>
                  <a:pt x="1304" y="5853"/>
                  <a:pt x="2913" y="5853"/>
                </a:cubicBezTo>
                <a:cubicBezTo>
                  <a:pt x="4535" y="5853"/>
                  <a:pt x="5839" y="4550"/>
                  <a:pt x="5839" y="2928"/>
                </a:cubicBezTo>
                <a:cubicBezTo>
                  <a:pt x="5839" y="1319"/>
                  <a:pt x="4535" y="1"/>
                  <a:pt x="29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29774821782_0_7168"/>
          <p:cNvSpPr/>
          <p:nvPr/>
        </p:nvSpPr>
        <p:spPr>
          <a:xfrm>
            <a:off x="3348905" y="5599701"/>
            <a:ext cx="65356" cy="75236"/>
          </a:xfrm>
          <a:custGeom>
            <a:rect b="b" l="l" r="r" t="t"/>
            <a:pathLst>
              <a:path extrusionOk="0" h="1264" w="1098">
                <a:moveTo>
                  <a:pt x="1097" y="1"/>
                </a:moveTo>
                <a:lnTo>
                  <a:pt x="1" y="626"/>
                </a:lnTo>
                <a:lnTo>
                  <a:pt x="1097" y="1263"/>
                </a:lnTo>
                <a:lnTo>
                  <a:pt x="10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29774821782_0_7168"/>
          <p:cNvSpPr/>
          <p:nvPr/>
        </p:nvSpPr>
        <p:spPr>
          <a:xfrm>
            <a:off x="3339024" y="5599701"/>
            <a:ext cx="9940" cy="74403"/>
          </a:xfrm>
          <a:custGeom>
            <a:rect b="b" l="l" r="r" t="t"/>
            <a:pathLst>
              <a:path extrusionOk="0" h="1250" w="167">
                <a:moveTo>
                  <a:pt x="1" y="1"/>
                </a:moveTo>
                <a:lnTo>
                  <a:pt x="1" y="1249"/>
                </a:lnTo>
                <a:lnTo>
                  <a:pt x="167" y="1249"/>
                </a:lnTo>
                <a:lnTo>
                  <a:pt x="16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9774821782_0_7168"/>
          <p:cNvSpPr/>
          <p:nvPr/>
        </p:nvSpPr>
        <p:spPr>
          <a:xfrm>
            <a:off x="5296947" y="5619733"/>
            <a:ext cx="2456400" cy="51900"/>
          </a:xfrm>
          <a:prstGeom prst="roundRect">
            <a:avLst>
              <a:gd fmla="val 50000" name="adj"/>
            </a:avLst>
          </a:prstGeom>
          <a:solidFill>
            <a:srgbClr val="FF6A9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29774821782_0_7168"/>
          <p:cNvSpPr/>
          <p:nvPr/>
        </p:nvSpPr>
        <p:spPr>
          <a:xfrm>
            <a:off x="7652076" y="5539907"/>
            <a:ext cx="194724" cy="194800"/>
          </a:xfrm>
          <a:custGeom>
            <a:rect b="b" l="l" r="r" t="t"/>
            <a:pathLst>
              <a:path extrusionOk="0" h="2553" w="2552">
                <a:moveTo>
                  <a:pt x="1276" y="1"/>
                </a:moveTo>
                <a:cubicBezTo>
                  <a:pt x="568" y="1"/>
                  <a:pt x="0" y="570"/>
                  <a:pt x="0" y="1277"/>
                </a:cubicBezTo>
                <a:cubicBezTo>
                  <a:pt x="0" y="1984"/>
                  <a:pt x="568" y="2552"/>
                  <a:pt x="1276" y="2552"/>
                </a:cubicBezTo>
                <a:cubicBezTo>
                  <a:pt x="1983" y="2552"/>
                  <a:pt x="2552" y="1984"/>
                  <a:pt x="2552" y="1277"/>
                </a:cubicBezTo>
                <a:cubicBezTo>
                  <a:pt x="2552" y="570"/>
                  <a:pt x="1983" y="1"/>
                  <a:pt x="12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9774821782_0_7168"/>
          <p:cNvSpPr/>
          <p:nvPr/>
        </p:nvSpPr>
        <p:spPr>
          <a:xfrm>
            <a:off x="7711286" y="5599194"/>
            <a:ext cx="76302" cy="76226"/>
          </a:xfrm>
          <a:custGeom>
            <a:rect b="b" l="l" r="r" t="t"/>
            <a:pathLst>
              <a:path extrusionOk="0" h="999" w="1000">
                <a:moveTo>
                  <a:pt x="500" y="0"/>
                </a:moveTo>
                <a:cubicBezTo>
                  <a:pt x="223" y="0"/>
                  <a:pt x="1" y="222"/>
                  <a:pt x="1" y="500"/>
                </a:cubicBezTo>
                <a:cubicBezTo>
                  <a:pt x="1" y="777"/>
                  <a:pt x="223" y="999"/>
                  <a:pt x="500" y="999"/>
                </a:cubicBezTo>
                <a:cubicBezTo>
                  <a:pt x="777" y="999"/>
                  <a:pt x="999" y="777"/>
                  <a:pt x="999" y="500"/>
                </a:cubicBezTo>
                <a:cubicBezTo>
                  <a:pt x="999" y="222"/>
                  <a:pt x="777" y="0"/>
                  <a:pt x="500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g29774821782_0_7168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10849222" y="5387896"/>
            <a:ext cx="348300" cy="34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603c72d820_0_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#</a:t>
            </a:r>
            <a:r>
              <a:rPr i="1" lang="en-US">
                <a:solidFill>
                  <a:srgbClr val="00B76C"/>
                </a:solidFill>
              </a:rPr>
              <a:t>Import</a:t>
            </a:r>
            <a:r>
              <a:rPr i="1" lang="en-US"/>
              <a:t> </a:t>
            </a:r>
            <a:r>
              <a:rPr i="1" lang="en-US"/>
              <a:t>work</a:t>
            </a:r>
            <a:endParaRPr i="1"/>
          </a:p>
        </p:txBody>
      </p:sp>
      <p:grpSp>
        <p:nvGrpSpPr>
          <p:cNvPr id="902" name="Google Shape;902;g2603c72d820_0_0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903" name="Google Shape;903;g2603c72d820_0_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g2603c72d820_0_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g2603c72d820_0_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g2603c72d820_0_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g2603c72d820_0_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8" name="Google Shape;908;g2603c72d820_0_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2603c72d820_0_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10" name="Google Shape;910;g2603c72d820_0_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11" name="Google Shape;911;g2603c72d820_0_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g2603c72d820_0_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" name="Google Shape;913;g2603c72d820_0_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14" name="Google Shape;914;g2603c72d820_0_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g2603c72d820_0_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g2603c72d820_0_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7" name="Google Shape;917;g2603c72d820_0_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18" name="Google Shape;918;g2603c72d820_0_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g2603c72d820_0_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g2603c72d820_0_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g2603c72d820_0_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g2603c72d820_0_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g2603c72d820_0_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g2603c72d820_0_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g2603c72d820_0_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26" name="Google Shape;926;g2603c72d820_0_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g2603c72d820_0_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28" name="Google Shape;928;g2603c72d82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75" y="1814476"/>
            <a:ext cx="8715101" cy="37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603c72d820_0_7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#</a:t>
            </a:r>
            <a:r>
              <a:rPr i="1" lang="en-US">
                <a:solidFill>
                  <a:srgbClr val="00B76C"/>
                </a:solidFill>
              </a:rPr>
              <a:t>Change</a:t>
            </a:r>
            <a:r>
              <a:rPr i="1" lang="en-US"/>
              <a:t> the name of the ‘code’ </a:t>
            </a:r>
            <a:r>
              <a:rPr i="1" lang="en-US"/>
              <a:t>column</a:t>
            </a:r>
            <a:r>
              <a:rPr i="1" lang="en-US"/>
              <a:t> to country</a:t>
            </a:r>
            <a:endParaRPr i="1"/>
          </a:p>
        </p:txBody>
      </p:sp>
      <p:grpSp>
        <p:nvGrpSpPr>
          <p:cNvPr id="934" name="Google Shape;934;g2603c72d820_0_70"/>
          <p:cNvGrpSpPr/>
          <p:nvPr/>
        </p:nvGrpSpPr>
        <p:grpSpPr>
          <a:xfrm>
            <a:off x="917516" y="841332"/>
            <a:ext cx="1624854" cy="2187832"/>
            <a:chOff x="723837" y="552000"/>
            <a:chExt cx="1218671" cy="1640915"/>
          </a:xfrm>
        </p:grpSpPr>
        <p:sp>
          <p:nvSpPr>
            <p:cNvPr id="935" name="Google Shape;935;g2603c72d820_0_7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g2603c72d820_0_7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g2603c72d820_0_7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g2603c72d820_0_7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g2603c72d820_0_7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0" name="Google Shape;940;g2603c72d820_0_7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g2603c72d820_0_7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42" name="Google Shape;942;g2603c72d820_0_7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43" name="Google Shape;943;g2603c72d820_0_7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g2603c72d820_0_7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g2603c72d820_0_7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46" name="Google Shape;946;g2603c72d820_0_7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g2603c72d820_0_7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g2603c72d820_0_7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g2603c72d820_0_7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50" name="Google Shape;950;g2603c72d820_0_7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g2603c72d820_0_7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g2603c72d820_0_7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g2603c72d820_0_7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g2603c72d820_0_7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g2603c72d820_0_7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g2603c72d820_0_7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g2603c72d820_0_7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58" name="Google Shape;958;g2603c72d820_0_7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g2603c72d820_0_7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60" name="Google Shape;960;g2603c72d820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499" y="2254375"/>
            <a:ext cx="8969700" cy="3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2603c72d820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2010" y="2254375"/>
            <a:ext cx="1879190" cy="30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603c72d820_0_144"/>
          <p:cNvSpPr txBox="1"/>
          <p:nvPr>
            <p:ph type="title"/>
          </p:nvPr>
        </p:nvSpPr>
        <p:spPr>
          <a:xfrm>
            <a:off x="2664475" y="720000"/>
            <a:ext cx="895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/>
              <a:t>#</a:t>
            </a:r>
            <a:r>
              <a:rPr i="1" lang="en-US" sz="3100">
                <a:solidFill>
                  <a:schemeClr val="lt2"/>
                </a:solidFill>
              </a:rPr>
              <a:t>Merge</a:t>
            </a:r>
            <a:r>
              <a:rPr i="1" lang="en-US" sz="3100"/>
              <a:t> the data set on the country column</a:t>
            </a:r>
            <a:endParaRPr i="1" sz="2900"/>
          </a:p>
        </p:txBody>
      </p:sp>
      <p:grpSp>
        <p:nvGrpSpPr>
          <p:cNvPr id="967" name="Google Shape;967;g2603c72d820_0_144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968" name="Google Shape;968;g2603c72d820_0_14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g2603c72d820_0_14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2603c72d820_0_14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g2603c72d820_0_144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g2603c72d820_0_144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3" name="Google Shape;973;g2603c72d820_0_14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2603c72d820_0_14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75" name="Google Shape;975;g2603c72d820_0_14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76" name="Google Shape;976;g2603c72d820_0_14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g2603c72d820_0_14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g2603c72d820_0_14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79" name="Google Shape;979;g2603c72d820_0_14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g2603c72d820_0_14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g2603c72d820_0_14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2" name="Google Shape;982;g2603c72d820_0_14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83" name="Google Shape;983;g2603c72d820_0_14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g2603c72d820_0_14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g2603c72d820_0_14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g2603c72d820_0_14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g2603c72d820_0_14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g2603c72d820_0_14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g2603c72d820_0_14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g2603c72d820_0_14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91" name="Google Shape;991;g2603c72d820_0_14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g2603c72d820_0_14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93" name="Google Shape;993;g2603c72d820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70" y="1470609"/>
            <a:ext cx="8075323" cy="417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603c72d820_0_191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/>
              <a:t># Use </a:t>
            </a:r>
            <a:r>
              <a:rPr i="1" lang="en-US" sz="2700">
                <a:solidFill>
                  <a:srgbClr val="00B76C"/>
                </a:solidFill>
              </a:rPr>
              <a:t>.dropna </a:t>
            </a:r>
            <a:r>
              <a:rPr i="1" lang="en-US" sz="2700"/>
              <a:t>method to remove </a:t>
            </a:r>
            <a:r>
              <a:rPr i="1" lang="en-US" sz="2700"/>
              <a:t>missing</a:t>
            </a:r>
            <a:r>
              <a:rPr i="1" lang="en-US" sz="2700"/>
              <a:t> value </a:t>
            </a:r>
            <a:endParaRPr i="1" sz="2700"/>
          </a:p>
        </p:txBody>
      </p:sp>
      <p:pic>
        <p:nvPicPr>
          <p:cNvPr id="999" name="Google Shape;999;g2603c72d820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000" y="1356900"/>
            <a:ext cx="7164348" cy="462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g2603c72d820_0_191"/>
          <p:cNvGrpSpPr/>
          <p:nvPr/>
        </p:nvGrpSpPr>
        <p:grpSpPr>
          <a:xfrm>
            <a:off x="917516" y="841332"/>
            <a:ext cx="1624854" cy="2187832"/>
            <a:chOff x="723837" y="552000"/>
            <a:chExt cx="1218671" cy="1640915"/>
          </a:xfrm>
        </p:grpSpPr>
        <p:sp>
          <p:nvSpPr>
            <p:cNvPr id="1001" name="Google Shape;1001;g2603c72d820_0_19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g2603c72d820_0_19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g2603c72d820_0_19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g2603c72d820_0_19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g2603c72d820_0_19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6" name="Google Shape;1006;g2603c72d820_0_19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g2603c72d820_0_19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08" name="Google Shape;1008;g2603c72d820_0_19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09" name="Google Shape;1009;g2603c72d820_0_19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g2603c72d820_0_19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g2603c72d820_0_19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12" name="Google Shape;1012;g2603c72d820_0_19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g2603c72d820_0_19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g2603c72d820_0_19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g2603c72d820_0_19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16" name="Google Shape;1016;g2603c72d820_0_19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g2603c72d820_0_19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g2603c72d820_0_19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g2603c72d820_0_19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g2603c72d820_0_19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g2603c72d820_0_19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g2603c72d820_0_19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g2603c72d820_0_19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24" name="Google Shape;1024;g2603c72d820_0_19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5" name="Google Shape;1025;g2603c72d820_0_19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603c72d820_0_276"/>
          <p:cNvSpPr txBox="1"/>
          <p:nvPr>
            <p:ph type="title"/>
          </p:nvPr>
        </p:nvSpPr>
        <p:spPr>
          <a:xfrm>
            <a:off x="2640942" y="149695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/>
              <a:t>#</a:t>
            </a:r>
            <a:r>
              <a:rPr i="1" lang="en-US" sz="2300">
                <a:solidFill>
                  <a:schemeClr val="lt2"/>
                </a:solidFill>
              </a:rPr>
              <a:t>Remove</a:t>
            </a:r>
            <a:r>
              <a:rPr i="1" lang="en-US" sz="2300"/>
              <a:t> data  with a  different “snapshoot_date” from “24-10-23” and </a:t>
            </a:r>
            <a:r>
              <a:rPr i="1" lang="en-US" sz="2300">
                <a:solidFill>
                  <a:srgbClr val="00B76C"/>
                </a:solidFill>
              </a:rPr>
              <a:t>store</a:t>
            </a:r>
            <a:r>
              <a:rPr i="1" lang="en-US" sz="2300"/>
              <a:t> the data on spot_top_complete</a:t>
            </a:r>
            <a:endParaRPr i="1" sz="2300"/>
          </a:p>
        </p:txBody>
      </p:sp>
      <p:grpSp>
        <p:nvGrpSpPr>
          <p:cNvPr id="1031" name="Google Shape;1031;g2603c72d820_0_276"/>
          <p:cNvGrpSpPr/>
          <p:nvPr/>
        </p:nvGrpSpPr>
        <p:grpSpPr>
          <a:xfrm>
            <a:off x="917516" y="841332"/>
            <a:ext cx="1624854" cy="2187832"/>
            <a:chOff x="723837" y="552000"/>
            <a:chExt cx="1218671" cy="1640915"/>
          </a:xfrm>
        </p:grpSpPr>
        <p:sp>
          <p:nvSpPr>
            <p:cNvPr id="1032" name="Google Shape;1032;g2603c72d820_0_27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g2603c72d820_0_27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g2603c72d820_0_27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g2603c72d820_0_27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g2603c72d820_0_27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7" name="Google Shape;1037;g2603c72d820_0_27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g2603c72d820_0_27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39" name="Google Shape;1039;g2603c72d820_0_27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0" name="Google Shape;1040;g2603c72d820_0_27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g2603c72d820_0_27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2" name="Google Shape;1042;g2603c72d820_0_27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3" name="Google Shape;1043;g2603c72d820_0_27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g2603c72d820_0_27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g2603c72d820_0_27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6" name="Google Shape;1046;g2603c72d820_0_27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47" name="Google Shape;1047;g2603c72d820_0_27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g2603c72d820_0_27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g2603c72d820_0_27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g2603c72d820_0_27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g2603c72d820_0_27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g2603c72d820_0_27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g2603c72d820_0_27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g2603c72d820_0_27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55" name="Google Shape;1055;g2603c72d820_0_27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g2603c72d820_0_27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57" name="Google Shape;1057;g2603c72d820_0_276"/>
          <p:cNvSpPr txBox="1"/>
          <p:nvPr>
            <p:ph type="title"/>
          </p:nvPr>
        </p:nvSpPr>
        <p:spPr>
          <a:xfrm>
            <a:off x="2640942" y="45308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/>
              <a:t>#</a:t>
            </a:r>
            <a:r>
              <a:rPr i="1" lang="en-US" sz="2300">
                <a:solidFill>
                  <a:srgbClr val="00B76C"/>
                </a:solidFill>
                <a:latin typeface="Lexend Deca"/>
                <a:ea typeface="Lexend Deca"/>
                <a:cs typeface="Lexend Deca"/>
                <a:sym typeface="Lexend Deca"/>
              </a:rPr>
              <a:t>Display</a:t>
            </a:r>
            <a:r>
              <a:rPr i="1" lang="en-US" sz="2300">
                <a:latin typeface="Lexend Deca"/>
                <a:ea typeface="Lexend Deca"/>
                <a:cs typeface="Lexend Deca"/>
                <a:sym typeface="Lexend Deca"/>
              </a:rPr>
              <a:t> the clean Data </a:t>
            </a:r>
            <a:endParaRPr i="1" sz="23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058" name="Google Shape;1058;g2603c72d820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525" y="2227375"/>
            <a:ext cx="8444550" cy="6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603c72d820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850" y="3791125"/>
            <a:ext cx="8639900" cy="53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2603c72d820_0_276"/>
          <p:cNvSpPr txBox="1"/>
          <p:nvPr>
            <p:ph type="title"/>
          </p:nvPr>
        </p:nvSpPr>
        <p:spPr>
          <a:xfrm>
            <a:off x="2640942" y="2942725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/>
              <a:t>#</a:t>
            </a:r>
            <a:r>
              <a:rPr i="1" lang="en-US" sz="2300">
                <a:solidFill>
                  <a:srgbClr val="00B76C"/>
                </a:solidFill>
                <a:latin typeface="Lexend Deca"/>
                <a:ea typeface="Lexend Deca"/>
                <a:cs typeface="Lexend Deca"/>
                <a:sym typeface="Lexend Deca"/>
              </a:rPr>
              <a:t>Remove</a:t>
            </a:r>
            <a:r>
              <a:rPr i="1" lang="en-US" sz="2300">
                <a:latin typeface="Lexend Deca"/>
                <a:ea typeface="Lexend Deca"/>
                <a:cs typeface="Lexend Deca"/>
                <a:sym typeface="Lexend Deca"/>
              </a:rPr>
              <a:t> any data with values different from the ones in the "countries" list.  </a:t>
            </a:r>
            <a:endParaRPr i="1" sz="23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97b8a99bce_5_36"/>
          <p:cNvSpPr txBox="1"/>
          <p:nvPr>
            <p:ph type="title"/>
          </p:nvPr>
        </p:nvSpPr>
        <p:spPr>
          <a:xfrm>
            <a:off x="2664467" y="720000"/>
            <a:ext cx="6678709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KPI´s HeatMap Correlation</a:t>
            </a:r>
            <a:endParaRPr/>
          </a:p>
        </p:txBody>
      </p:sp>
      <p:grpSp>
        <p:nvGrpSpPr>
          <p:cNvPr id="1066" name="Google Shape;1066;g297b8a99bce_5_36"/>
          <p:cNvGrpSpPr/>
          <p:nvPr/>
        </p:nvGrpSpPr>
        <p:grpSpPr>
          <a:xfrm>
            <a:off x="917516" y="841332"/>
            <a:ext cx="1624853" cy="2187832"/>
            <a:chOff x="723837" y="552000"/>
            <a:chExt cx="1218670" cy="1640915"/>
          </a:xfrm>
        </p:grpSpPr>
        <p:sp>
          <p:nvSpPr>
            <p:cNvPr id="1067" name="Google Shape;1067;g297b8a99bce_5_3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297b8a99bce_5_3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97b8a99bce_5_3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97b8a99bce_5_3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297b8a99bce_5_3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297b8a99bce_5_3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97b8a99bce_5_3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4" name="Google Shape;1074;g297b8a99bce_5_3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75" name="Google Shape;1075;g297b8a99bce_5_3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297b8a99bce_5_3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g297b8a99bce_5_3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78" name="Google Shape;1078;g297b8a99bce_5_3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297b8a99bce_5_3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297b8a99bce_5_3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1" name="Google Shape;1081;g297b8a99bce_5_3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82" name="Google Shape;1082;g297b8a99bce_5_3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297b8a99bce_5_3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297b8a99bce_5_3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297b8a99bce_5_3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297b8a99bce_5_3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297b8a99bce_5_3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297b8a99bce_5_3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297b8a99bce_5_3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0" name="Google Shape;1090;g297b8a99bce_5_3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g297b8a99bce_5_3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92" name="Google Shape;1092;g297b8a99bce_5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43" y="1418850"/>
            <a:ext cx="6191289" cy="464276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50800">
              <a:srgbClr val="000000"/>
            </a:outerShdw>
          </a:effectLst>
        </p:spPr>
      </p:pic>
      <p:sp>
        <p:nvSpPr>
          <p:cNvPr id="1093" name="Google Shape;1093;g297b8a99bce_5_36"/>
          <p:cNvSpPr/>
          <p:nvPr/>
        </p:nvSpPr>
        <p:spPr>
          <a:xfrm>
            <a:off x="3852909" y="2177248"/>
            <a:ext cx="461639" cy="432688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297b8a99bce_5_36"/>
          <p:cNvSpPr/>
          <p:nvPr/>
        </p:nvSpPr>
        <p:spPr>
          <a:xfrm>
            <a:off x="3454894" y="2513418"/>
            <a:ext cx="461639" cy="432688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297b8a99bce_5_36"/>
          <p:cNvSpPr/>
          <p:nvPr/>
        </p:nvSpPr>
        <p:spPr>
          <a:xfrm>
            <a:off x="4243527" y="1841078"/>
            <a:ext cx="381739" cy="32946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297b8a99bce_5_36"/>
          <p:cNvSpPr/>
          <p:nvPr/>
        </p:nvSpPr>
        <p:spPr>
          <a:xfrm>
            <a:off x="4243527" y="2189799"/>
            <a:ext cx="381739" cy="32946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297b8a99bce_5_36"/>
          <p:cNvSpPr/>
          <p:nvPr/>
        </p:nvSpPr>
        <p:spPr>
          <a:xfrm>
            <a:off x="4243527" y="2531810"/>
            <a:ext cx="381739" cy="32946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297b8a99bce_5_36"/>
          <p:cNvSpPr txBox="1"/>
          <p:nvPr/>
        </p:nvSpPr>
        <p:spPr>
          <a:xfrm>
            <a:off x="8578628" y="2270204"/>
            <a:ext cx="2719163" cy="29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Energy vs Loudness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 </a:t>
            </a:r>
            <a:endParaRPr b="0" i="0" sz="12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099" name="Google Shape;1099;g297b8a99bce_5_36"/>
          <p:cNvSpPr txBox="1"/>
          <p:nvPr/>
        </p:nvSpPr>
        <p:spPr>
          <a:xfrm>
            <a:off x="8049162" y="1648479"/>
            <a:ext cx="3183005" cy="263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Strongest Correlation:</a:t>
            </a:r>
            <a:endParaRPr/>
          </a:p>
        </p:txBody>
      </p:sp>
      <p:sp>
        <p:nvSpPr>
          <p:cNvPr id="1100" name="Google Shape;1100;g297b8a99bce_5_36"/>
          <p:cNvSpPr txBox="1"/>
          <p:nvPr/>
        </p:nvSpPr>
        <p:spPr>
          <a:xfrm>
            <a:off x="8591676" y="2675720"/>
            <a:ext cx="2274282" cy="18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P. Value  0.77</a:t>
            </a:r>
            <a:endParaRPr/>
          </a:p>
        </p:txBody>
      </p:sp>
      <p:pic>
        <p:nvPicPr>
          <p:cNvPr descr="A green circle with a black arrow&#10;&#10;Description automatically generated" id="1101" name="Google Shape;1101;g297b8a99bce_5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9010" y="2236988"/>
            <a:ext cx="363873" cy="363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black arrow&#10;&#10;Description automatically generated" id="1102" name="Google Shape;1102;g297b8a99bce_5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2112" y="4361717"/>
            <a:ext cx="363873" cy="363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black arrow&#10;&#10;Description automatically generated" id="1103" name="Google Shape;1103;g297b8a99bce_5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9009" y="3299352"/>
            <a:ext cx="363873" cy="36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297b8a99bce_5_36"/>
          <p:cNvSpPr txBox="1"/>
          <p:nvPr/>
        </p:nvSpPr>
        <p:spPr>
          <a:xfrm>
            <a:off x="8591676" y="3354002"/>
            <a:ext cx="2987706" cy="29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Danceability vs Valance</a:t>
            </a:r>
            <a:endParaRPr b="0" i="0" sz="12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105" name="Google Shape;1105;g297b8a99bce_5_36"/>
          <p:cNvSpPr txBox="1"/>
          <p:nvPr/>
        </p:nvSpPr>
        <p:spPr>
          <a:xfrm>
            <a:off x="8578628" y="4437800"/>
            <a:ext cx="2987706" cy="29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Energy vs Valance</a:t>
            </a:r>
            <a:endParaRPr b="0" i="0" sz="12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106" name="Google Shape;1106;g297b8a99bce_5_36"/>
          <p:cNvSpPr txBox="1"/>
          <p:nvPr/>
        </p:nvSpPr>
        <p:spPr>
          <a:xfrm>
            <a:off x="8591676" y="3691141"/>
            <a:ext cx="2274282" cy="18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P. Value  0.49</a:t>
            </a:r>
            <a:endParaRPr/>
          </a:p>
        </p:txBody>
      </p:sp>
      <p:sp>
        <p:nvSpPr>
          <p:cNvPr id="1107" name="Google Shape;1107;g297b8a99bce_5_36"/>
          <p:cNvSpPr txBox="1"/>
          <p:nvPr/>
        </p:nvSpPr>
        <p:spPr>
          <a:xfrm>
            <a:off x="8591676" y="4786866"/>
            <a:ext cx="2274282" cy="18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P. Value  0.43</a:t>
            </a:r>
            <a:endParaRPr/>
          </a:p>
        </p:txBody>
      </p:sp>
      <p:sp>
        <p:nvSpPr>
          <p:cNvPr id="1108" name="Google Shape;1108;g297b8a99bce_5_36"/>
          <p:cNvSpPr txBox="1"/>
          <p:nvPr/>
        </p:nvSpPr>
        <p:spPr>
          <a:xfrm>
            <a:off x="8605333" y="5655727"/>
            <a:ext cx="2274282" cy="18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P. Value  0.33</a:t>
            </a:r>
            <a:endParaRPr/>
          </a:p>
        </p:txBody>
      </p:sp>
      <p:pic>
        <p:nvPicPr>
          <p:cNvPr descr="A green circle with a black arrow&#10;&#10;Description automatically generated" id="1109" name="Google Shape;1109;g297b8a99bce_5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546" y="5291854"/>
            <a:ext cx="363873" cy="36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297b8a99bce_5_36"/>
          <p:cNvSpPr txBox="1"/>
          <p:nvPr/>
        </p:nvSpPr>
        <p:spPr>
          <a:xfrm>
            <a:off x="8578628" y="5325897"/>
            <a:ext cx="2987706" cy="29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etrophob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Loudness vs  Danceability</a:t>
            </a:r>
            <a:endParaRPr b="0" i="0" sz="12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97b8a99bce_5_86"/>
          <p:cNvSpPr txBox="1"/>
          <p:nvPr>
            <p:ph idx="2" type="subTitle"/>
          </p:nvPr>
        </p:nvSpPr>
        <p:spPr>
          <a:xfrm>
            <a:off x="1978563" y="1374363"/>
            <a:ext cx="5203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700"/>
              <a:buNone/>
            </a:pPr>
            <a:r>
              <a:rPr lang="en-US"/>
              <a:t>The code:</a:t>
            </a:r>
            <a:endParaRPr/>
          </a:p>
        </p:txBody>
      </p:sp>
      <p:grpSp>
        <p:nvGrpSpPr>
          <p:cNvPr id="1116" name="Google Shape;1116;g297b8a99bce_5_86"/>
          <p:cNvGrpSpPr/>
          <p:nvPr/>
        </p:nvGrpSpPr>
        <p:grpSpPr>
          <a:xfrm>
            <a:off x="965091" y="735982"/>
            <a:ext cx="1624853" cy="2187832"/>
            <a:chOff x="723837" y="552000"/>
            <a:chExt cx="1218670" cy="1640915"/>
          </a:xfrm>
        </p:grpSpPr>
        <p:sp>
          <p:nvSpPr>
            <p:cNvPr id="1117" name="Google Shape;1117;g297b8a99bce_5_8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97b8a99bce_5_8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97b8a99bce_5_8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97b8a99bce_5_8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97b8a99bce_5_8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97b8a99bce_5_8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297b8a99bce_5_8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4" name="Google Shape;1124;g297b8a99bce_5_8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125" name="Google Shape;1125;g297b8a99bce_5_8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297b8a99bce_5_8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g297b8a99bce_5_8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128" name="Google Shape;1128;g297b8a99bce_5_8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297b8a99bce_5_8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297b8a99bce_5_8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1" name="Google Shape;1131;g297b8a99bce_5_8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132" name="Google Shape;1132;g297b8a99bce_5_8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297b8a99bce_5_8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297b8a99bce_5_8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297b8a99bce_5_8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297b8a99bce_5_8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297b8a99bce_5_8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297b8a99bce_5_8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297b8a99bce_5_8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40" name="Google Shape;1140;g297b8a99bce_5_8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1" name="Google Shape;1141;g297b8a99bce_5_8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2" name="Google Shape;1142;g297b8a99bce_5_86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Heat Map code</a:t>
            </a:r>
            <a:endParaRPr/>
          </a:p>
        </p:txBody>
      </p:sp>
      <p:pic>
        <p:nvPicPr>
          <p:cNvPr id="1143" name="Google Shape;1143;g297b8a99bce_5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096" y="1834132"/>
            <a:ext cx="8161538" cy="93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297b8a99bce_5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096" y="2492274"/>
            <a:ext cx="8161538" cy="102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g297b8a99bce_5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2094" y="4930319"/>
            <a:ext cx="8161538" cy="95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g297b8a99bce_5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2094" y="3117867"/>
            <a:ext cx="8161537" cy="181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97b8a99bce_5_121"/>
          <p:cNvSpPr txBox="1"/>
          <p:nvPr>
            <p:ph type="title"/>
          </p:nvPr>
        </p:nvSpPr>
        <p:spPr>
          <a:xfrm>
            <a:off x="2681021" y="534964"/>
            <a:ext cx="6678709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Scatter Plot Matrix</a:t>
            </a:r>
            <a:endParaRPr/>
          </a:p>
        </p:txBody>
      </p:sp>
      <p:grpSp>
        <p:nvGrpSpPr>
          <p:cNvPr id="1152" name="Google Shape;1152;g297b8a99bce_5_121"/>
          <p:cNvGrpSpPr/>
          <p:nvPr/>
        </p:nvGrpSpPr>
        <p:grpSpPr>
          <a:xfrm>
            <a:off x="917516" y="841332"/>
            <a:ext cx="1624853" cy="2187832"/>
            <a:chOff x="723837" y="552000"/>
            <a:chExt cx="1218670" cy="1640915"/>
          </a:xfrm>
        </p:grpSpPr>
        <p:sp>
          <p:nvSpPr>
            <p:cNvPr id="1153" name="Google Shape;1153;g297b8a99bce_5_12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97b8a99bce_5_12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97b8a99bce_5_12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97b8a99bce_5_12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97b8a99bce_5_12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97b8a99bce_5_12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97b8a99bce_5_12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g297b8a99bce_5_12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161" name="Google Shape;1161;g297b8a99bce_5_12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297b8a99bce_5_12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297b8a99bce_5_12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164" name="Google Shape;1164;g297b8a99bce_5_12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297b8a99bce_5_12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297b8a99bce_5_12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7" name="Google Shape;1167;g297b8a99bce_5_12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168" name="Google Shape;1168;g297b8a99bce_5_12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297b8a99bce_5_12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297b8a99bce_5_12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297b8a99bce_5_12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297b8a99bce_5_12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297b8a99bce_5_12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297b8a99bce_5_12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297b8a99bce_5_12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6" name="Google Shape;1176;g297b8a99bce_5_12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7" name="Google Shape;1177;g297b8a99bce_5_12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178" name="Google Shape;1178;g297b8a99bce_5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902" y="1431981"/>
            <a:ext cx="6604910" cy="476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g297b8a99bce_5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8639" y="1375681"/>
            <a:ext cx="1629331" cy="90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g297b8a99bce_5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5028" y="2549493"/>
            <a:ext cx="1654437" cy="95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297b8a99bce_5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8088" y="3848032"/>
            <a:ext cx="1606819" cy="919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297b8a99bce_5_121"/>
          <p:cNvSpPr txBox="1"/>
          <p:nvPr/>
        </p:nvSpPr>
        <p:spPr>
          <a:xfrm>
            <a:off x="8605575" y="1145407"/>
            <a:ext cx="1577415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Loudness vs Energy</a:t>
            </a:r>
            <a:endParaRPr/>
          </a:p>
        </p:txBody>
      </p:sp>
      <p:sp>
        <p:nvSpPr>
          <p:cNvPr id="1183" name="Google Shape;1183;g297b8a99bce_5_121"/>
          <p:cNvSpPr txBox="1"/>
          <p:nvPr/>
        </p:nvSpPr>
        <p:spPr>
          <a:xfrm>
            <a:off x="8612141" y="2364827"/>
            <a:ext cx="18719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Valance vs Danceability</a:t>
            </a:r>
            <a:endParaRPr/>
          </a:p>
        </p:txBody>
      </p:sp>
      <p:sp>
        <p:nvSpPr>
          <p:cNvPr id="1184" name="Google Shape;1184;g297b8a99bce_5_121"/>
          <p:cNvSpPr txBox="1"/>
          <p:nvPr/>
        </p:nvSpPr>
        <p:spPr>
          <a:xfrm>
            <a:off x="8605575" y="3632588"/>
            <a:ext cx="187195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Valance</a:t>
            </a: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vs Energy</a:t>
            </a:r>
            <a:endParaRPr/>
          </a:p>
        </p:txBody>
      </p:sp>
      <p:sp>
        <p:nvSpPr>
          <p:cNvPr id="1185" name="Google Shape;1185;g297b8a99bce_5_121"/>
          <p:cNvSpPr/>
          <p:nvPr/>
        </p:nvSpPr>
        <p:spPr>
          <a:xfrm>
            <a:off x="4140365" y="1431981"/>
            <a:ext cx="822252" cy="574372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297b8a99bce_5_121"/>
          <p:cNvSpPr/>
          <p:nvPr/>
        </p:nvSpPr>
        <p:spPr>
          <a:xfrm>
            <a:off x="6158143" y="3411170"/>
            <a:ext cx="822252" cy="574372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g297b8a99bce_5_121"/>
          <p:cNvSpPr/>
          <p:nvPr/>
        </p:nvSpPr>
        <p:spPr>
          <a:xfrm>
            <a:off x="6158143" y="2854628"/>
            <a:ext cx="822252" cy="574372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297b8a99bce_5_121"/>
          <p:cNvSpPr/>
          <p:nvPr/>
        </p:nvSpPr>
        <p:spPr>
          <a:xfrm>
            <a:off x="4745368" y="1431981"/>
            <a:ext cx="822252" cy="574372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9" name="Google Shape;1189;g297b8a99bce_5_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5028" y="5252710"/>
            <a:ext cx="1632941" cy="919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g297b8a99bce_5_121"/>
          <p:cNvSpPr txBox="1"/>
          <p:nvPr/>
        </p:nvSpPr>
        <p:spPr>
          <a:xfrm>
            <a:off x="8605574" y="4993787"/>
            <a:ext cx="187195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Loudness vs Danceability</a:t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97b8a99bce_5_164"/>
          <p:cNvSpPr txBox="1"/>
          <p:nvPr>
            <p:ph idx="2" type="subTitle"/>
          </p:nvPr>
        </p:nvSpPr>
        <p:spPr>
          <a:xfrm>
            <a:off x="1978563" y="1374363"/>
            <a:ext cx="5203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700"/>
              <a:buNone/>
            </a:pPr>
            <a:r>
              <a:rPr lang="en-US"/>
              <a:t>The code:</a:t>
            </a:r>
            <a:endParaRPr/>
          </a:p>
        </p:txBody>
      </p:sp>
      <p:grpSp>
        <p:nvGrpSpPr>
          <p:cNvPr id="1196" name="Google Shape;1196;g297b8a99bce_5_164"/>
          <p:cNvGrpSpPr/>
          <p:nvPr/>
        </p:nvGrpSpPr>
        <p:grpSpPr>
          <a:xfrm>
            <a:off x="965091" y="735982"/>
            <a:ext cx="1624853" cy="2187832"/>
            <a:chOff x="723837" y="552000"/>
            <a:chExt cx="1218670" cy="1640915"/>
          </a:xfrm>
        </p:grpSpPr>
        <p:sp>
          <p:nvSpPr>
            <p:cNvPr id="1197" name="Google Shape;1197;g297b8a99bce_5_16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97b8a99bce_5_16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297b8a99bce_5_16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297b8a99bce_5_164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97b8a99bce_5_164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97b8a99bce_5_16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97b8a99bce_5_16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4" name="Google Shape;1204;g297b8a99bce_5_16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205" name="Google Shape;1205;g297b8a99bce_5_16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297b8a99bce_5_16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7" name="Google Shape;1207;g297b8a99bce_5_16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208" name="Google Shape;1208;g297b8a99bce_5_16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297b8a99bce_5_16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297b8a99bce_5_16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1" name="Google Shape;1211;g297b8a99bce_5_16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212" name="Google Shape;1212;g297b8a99bce_5_16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297b8a99bce_5_16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297b8a99bce_5_16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297b8a99bce_5_16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297b8a99bce_5_16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297b8a99bce_5_16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297b8a99bce_5_16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297b8a99bce_5_16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20" name="Google Shape;1220;g297b8a99bce_5_16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1" name="Google Shape;1221;g297b8a99bce_5_16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2" name="Google Shape;1222;g297b8a99bce_5_164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Scatter Plot Code</a:t>
            </a:r>
            <a:endParaRPr/>
          </a:p>
        </p:txBody>
      </p:sp>
      <p:pic>
        <p:nvPicPr>
          <p:cNvPr id="1223" name="Google Shape;1223;g297b8a99bce_5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095" y="1782063"/>
            <a:ext cx="8814076" cy="187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297b8a99bce_5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095" y="3632724"/>
            <a:ext cx="8814076" cy="126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g297b8a99bce_5_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2095" y="4866163"/>
            <a:ext cx="8814076" cy="129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774821782_0_6335"/>
          <p:cNvSpPr/>
          <p:nvPr/>
        </p:nvSpPr>
        <p:spPr>
          <a:xfrm>
            <a:off x="6692167" y="1839500"/>
            <a:ext cx="4332300" cy="1986300"/>
          </a:xfrm>
          <a:prstGeom prst="roundRect">
            <a:avLst>
              <a:gd fmla="val 1728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9774821782_0_6335"/>
          <p:cNvSpPr/>
          <p:nvPr/>
        </p:nvSpPr>
        <p:spPr>
          <a:xfrm>
            <a:off x="4449592" y="4049975"/>
            <a:ext cx="4332300" cy="1986300"/>
          </a:xfrm>
          <a:prstGeom prst="roundRect">
            <a:avLst>
              <a:gd fmla="val 1728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9774821782_0_6335"/>
          <p:cNvSpPr/>
          <p:nvPr/>
        </p:nvSpPr>
        <p:spPr>
          <a:xfrm>
            <a:off x="2125267" y="1839500"/>
            <a:ext cx="4332300" cy="1986300"/>
          </a:xfrm>
          <a:prstGeom prst="roundRect">
            <a:avLst>
              <a:gd fmla="val 1728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774821782_0_6335"/>
          <p:cNvSpPr txBox="1"/>
          <p:nvPr>
            <p:ph idx="15"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356" name="Google Shape;356;g29774821782_0_6335"/>
          <p:cNvSpPr txBox="1"/>
          <p:nvPr>
            <p:ph idx="1" type="subTitle"/>
          </p:nvPr>
        </p:nvSpPr>
        <p:spPr>
          <a:xfrm>
            <a:off x="3713850" y="26132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The dataset chosen, main objective and metrics description </a:t>
            </a:r>
            <a:endParaRPr sz="2000"/>
          </a:p>
        </p:txBody>
      </p:sp>
      <p:sp>
        <p:nvSpPr>
          <p:cNvPr id="357" name="Google Shape;357;g29774821782_0_6335"/>
          <p:cNvSpPr txBox="1"/>
          <p:nvPr>
            <p:ph idx="2" type="subTitle"/>
          </p:nvPr>
        </p:nvSpPr>
        <p:spPr>
          <a:xfrm>
            <a:off x="3713850" y="20998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358" name="Google Shape;358;g29774821782_0_6335"/>
          <p:cNvSpPr txBox="1"/>
          <p:nvPr>
            <p:ph idx="3" type="subTitle"/>
          </p:nvPr>
        </p:nvSpPr>
        <p:spPr>
          <a:xfrm>
            <a:off x="8280767" y="2613267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Description of the data cleaning and merging code</a:t>
            </a:r>
            <a:endParaRPr/>
          </a:p>
        </p:txBody>
      </p:sp>
      <p:sp>
        <p:nvSpPr>
          <p:cNvPr id="359" name="Google Shape;359;g29774821782_0_6335"/>
          <p:cNvSpPr txBox="1"/>
          <p:nvPr>
            <p:ph idx="4" type="subTitle"/>
          </p:nvPr>
        </p:nvSpPr>
        <p:spPr>
          <a:xfrm>
            <a:off x="8280767" y="2099800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360" name="Google Shape;360;g29774821782_0_6335"/>
          <p:cNvSpPr txBox="1"/>
          <p:nvPr>
            <p:ph idx="5" type="subTitle"/>
          </p:nvPr>
        </p:nvSpPr>
        <p:spPr>
          <a:xfrm>
            <a:off x="6038175" y="4813442"/>
            <a:ext cx="2646300" cy="101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/>
              <a:t>Queries, code description and findings from analysis</a:t>
            </a:r>
            <a:endParaRPr sz="1800"/>
          </a:p>
        </p:txBody>
      </p:sp>
      <p:sp>
        <p:nvSpPr>
          <p:cNvPr id="361" name="Google Shape;361;g29774821782_0_6335"/>
          <p:cNvSpPr txBox="1"/>
          <p:nvPr>
            <p:ph idx="6" type="subTitle"/>
          </p:nvPr>
        </p:nvSpPr>
        <p:spPr>
          <a:xfrm>
            <a:off x="6038175" y="4299975"/>
            <a:ext cx="2646300" cy="5565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Hypotheses</a:t>
            </a:r>
            <a:endParaRPr/>
          </a:p>
        </p:txBody>
      </p:sp>
      <p:sp>
        <p:nvSpPr>
          <p:cNvPr id="362" name="Google Shape;362;g29774821782_0_6335"/>
          <p:cNvSpPr txBox="1"/>
          <p:nvPr>
            <p:ph type="title"/>
          </p:nvPr>
        </p:nvSpPr>
        <p:spPr>
          <a:xfrm>
            <a:off x="2222617" y="20998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3" name="Google Shape;363;g29774821782_0_6335"/>
          <p:cNvSpPr txBox="1"/>
          <p:nvPr>
            <p:ph idx="9" type="title"/>
          </p:nvPr>
        </p:nvSpPr>
        <p:spPr>
          <a:xfrm>
            <a:off x="6789567" y="2099800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4" name="Google Shape;364;g29774821782_0_6335"/>
          <p:cNvSpPr txBox="1"/>
          <p:nvPr>
            <p:ph idx="13" type="title"/>
          </p:nvPr>
        </p:nvSpPr>
        <p:spPr>
          <a:xfrm>
            <a:off x="4546942" y="4299975"/>
            <a:ext cx="1282500" cy="67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365" name="Google Shape;365;g29774821782_0_6335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366" name="Google Shape;366;g29774821782_0_633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29774821782_0_633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29774821782_0_633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29774821782_0_6335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29774821782_0_6335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1" name="Google Shape;371;g29774821782_0_6335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29774821782_0_6335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3" name="Google Shape;373;g29774821782_0_633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4" name="Google Shape;374;g29774821782_0_633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g29774821782_0_633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g29774821782_0_633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7" name="Google Shape;377;g29774821782_0_633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g29774821782_0_633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g29774821782_0_633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g29774821782_0_633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81" name="Google Shape;381;g29774821782_0_633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g29774821782_0_633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g29774821782_0_633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g29774821782_0_633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g29774821782_0_633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g29774821782_0_633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g29774821782_0_633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g29774821782_0_633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9" name="Google Shape;389;g29774821782_0_6335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g29774821782_0_6335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1" name="Google Shape;391;g29774821782_0_6335"/>
          <p:cNvGrpSpPr/>
          <p:nvPr/>
        </p:nvGrpSpPr>
        <p:grpSpPr>
          <a:xfrm>
            <a:off x="2360474" y="3258640"/>
            <a:ext cx="320305" cy="311981"/>
            <a:chOff x="5548725" y="1996100"/>
            <a:chExt cx="275650" cy="269950"/>
          </a:xfrm>
        </p:grpSpPr>
        <p:sp>
          <p:nvSpPr>
            <p:cNvPr id="392" name="Google Shape;392;g29774821782_0_633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29774821782_0_633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g29774821782_0_6335"/>
          <p:cNvGrpSpPr/>
          <p:nvPr/>
        </p:nvGrpSpPr>
        <p:grpSpPr>
          <a:xfrm>
            <a:off x="4684799" y="5453615"/>
            <a:ext cx="320305" cy="311981"/>
            <a:chOff x="5548725" y="1996100"/>
            <a:chExt cx="275650" cy="269950"/>
          </a:xfrm>
        </p:grpSpPr>
        <p:sp>
          <p:nvSpPr>
            <p:cNvPr id="395" name="Google Shape;395;g29774821782_0_633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29774821782_0_633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g29774821782_0_6335"/>
          <p:cNvGrpSpPr/>
          <p:nvPr/>
        </p:nvGrpSpPr>
        <p:grpSpPr>
          <a:xfrm>
            <a:off x="6927424" y="3258640"/>
            <a:ext cx="320305" cy="311981"/>
            <a:chOff x="5548725" y="1996100"/>
            <a:chExt cx="275650" cy="269950"/>
          </a:xfrm>
        </p:grpSpPr>
        <p:sp>
          <p:nvSpPr>
            <p:cNvPr id="398" name="Google Shape;398;g29774821782_0_633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29774821782_0_633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9774821782_3_0"/>
          <p:cNvSpPr txBox="1"/>
          <p:nvPr>
            <p:ph idx="2" type="subTitle"/>
          </p:nvPr>
        </p:nvSpPr>
        <p:spPr>
          <a:xfrm>
            <a:off x="1765675" y="1297825"/>
            <a:ext cx="52035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The code:</a:t>
            </a:r>
            <a:endParaRPr sz="2200"/>
          </a:p>
        </p:txBody>
      </p:sp>
      <p:sp>
        <p:nvSpPr>
          <p:cNvPr id="1231" name="Google Shape;1231;g29774821782_3_0"/>
          <p:cNvSpPr txBox="1"/>
          <p:nvPr>
            <p:ph type="title"/>
          </p:nvPr>
        </p:nvSpPr>
        <p:spPr>
          <a:xfrm>
            <a:off x="2664467" y="735963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Danceability and region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grpSp>
        <p:nvGrpSpPr>
          <p:cNvPr id="1232" name="Google Shape;1232;g29774821782_3_0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233" name="Google Shape;1233;g29774821782_3_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29774821782_3_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29774821782_3_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29774821782_3_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29774821782_3_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8" name="Google Shape;1238;g29774821782_3_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29774821782_3_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40" name="Google Shape;1240;g29774821782_3_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241" name="Google Shape;1241;g29774821782_3_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g29774821782_3_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3" name="Google Shape;1243;g29774821782_3_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244" name="Google Shape;1244;g29774821782_3_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g29774821782_3_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g29774821782_3_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Google Shape;1247;g29774821782_3_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248" name="Google Shape;1248;g29774821782_3_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g29774821782_3_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g29774821782_3_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g29774821782_3_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g29774821782_3_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g29774821782_3_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g29774821782_3_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g29774821782_3_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56" name="Google Shape;1256;g29774821782_3_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g29774821782_3_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58" name="Google Shape;1258;g2977482178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675" y="4092175"/>
            <a:ext cx="7306609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g29774821782_3_0"/>
          <p:cNvSpPr/>
          <p:nvPr/>
        </p:nvSpPr>
        <p:spPr>
          <a:xfrm>
            <a:off x="10202575" y="735975"/>
            <a:ext cx="1029600" cy="1048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0" name="Google Shape;1260;g29774821782_3_0"/>
          <p:cNvGrpSpPr/>
          <p:nvPr/>
        </p:nvGrpSpPr>
        <p:grpSpPr>
          <a:xfrm>
            <a:off x="10441539" y="986224"/>
            <a:ext cx="551664" cy="548006"/>
            <a:chOff x="1039463" y="2686382"/>
            <a:chExt cx="461567" cy="451219"/>
          </a:xfrm>
        </p:grpSpPr>
        <p:sp>
          <p:nvSpPr>
            <p:cNvPr id="1261" name="Google Shape;1261;g29774821782_3_0"/>
            <p:cNvSpPr/>
            <p:nvPr/>
          </p:nvSpPr>
          <p:spPr>
            <a:xfrm>
              <a:off x="1201491" y="2831054"/>
              <a:ext cx="138232" cy="162216"/>
            </a:xfrm>
            <a:custGeom>
              <a:rect b="b" l="l" r="r" t="t"/>
              <a:pathLst>
                <a:path extrusionOk="0" h="3402" w="2899">
                  <a:moveTo>
                    <a:pt x="1082" y="2265"/>
                  </a:moveTo>
                  <a:cubicBezTo>
                    <a:pt x="1289" y="2265"/>
                    <a:pt x="1443" y="2431"/>
                    <a:pt x="1443" y="2625"/>
                  </a:cubicBezTo>
                  <a:cubicBezTo>
                    <a:pt x="1443" y="2833"/>
                    <a:pt x="1304" y="3027"/>
                    <a:pt x="1082" y="3027"/>
                  </a:cubicBezTo>
                  <a:lnTo>
                    <a:pt x="735" y="3027"/>
                  </a:lnTo>
                  <a:cubicBezTo>
                    <a:pt x="541" y="3027"/>
                    <a:pt x="374" y="2860"/>
                    <a:pt x="374" y="2666"/>
                  </a:cubicBezTo>
                  <a:cubicBezTo>
                    <a:pt x="374" y="2459"/>
                    <a:pt x="513" y="2265"/>
                    <a:pt x="735" y="2265"/>
                  </a:cubicBezTo>
                  <a:close/>
                  <a:moveTo>
                    <a:pt x="1622" y="0"/>
                  </a:moveTo>
                  <a:cubicBezTo>
                    <a:pt x="1608" y="0"/>
                    <a:pt x="1595" y="1"/>
                    <a:pt x="1581" y="3"/>
                  </a:cubicBezTo>
                  <a:cubicBezTo>
                    <a:pt x="1498" y="31"/>
                    <a:pt x="1443" y="101"/>
                    <a:pt x="1443" y="198"/>
                  </a:cubicBezTo>
                  <a:lnTo>
                    <a:pt x="1443" y="2000"/>
                  </a:lnTo>
                  <a:cubicBezTo>
                    <a:pt x="1345" y="1932"/>
                    <a:pt x="1221" y="1904"/>
                    <a:pt x="1082" y="1904"/>
                  </a:cubicBezTo>
                  <a:lnTo>
                    <a:pt x="735" y="1904"/>
                  </a:lnTo>
                  <a:cubicBezTo>
                    <a:pt x="319" y="1904"/>
                    <a:pt x="0" y="2250"/>
                    <a:pt x="0" y="2666"/>
                  </a:cubicBezTo>
                  <a:cubicBezTo>
                    <a:pt x="0" y="3069"/>
                    <a:pt x="333" y="3402"/>
                    <a:pt x="735" y="3402"/>
                  </a:cubicBezTo>
                  <a:lnTo>
                    <a:pt x="1082" y="3402"/>
                  </a:lnTo>
                  <a:cubicBezTo>
                    <a:pt x="1511" y="3402"/>
                    <a:pt x="1816" y="3041"/>
                    <a:pt x="1816" y="2625"/>
                  </a:cubicBezTo>
                  <a:lnTo>
                    <a:pt x="1816" y="614"/>
                  </a:lnTo>
                  <a:cubicBezTo>
                    <a:pt x="1900" y="669"/>
                    <a:pt x="2011" y="725"/>
                    <a:pt x="2149" y="767"/>
                  </a:cubicBezTo>
                  <a:cubicBezTo>
                    <a:pt x="2441" y="863"/>
                    <a:pt x="2510" y="1072"/>
                    <a:pt x="2510" y="1072"/>
                  </a:cubicBezTo>
                  <a:lnTo>
                    <a:pt x="2524" y="1100"/>
                  </a:lnTo>
                  <a:cubicBezTo>
                    <a:pt x="2546" y="1177"/>
                    <a:pt x="2612" y="1219"/>
                    <a:pt x="2687" y="1219"/>
                  </a:cubicBezTo>
                  <a:cubicBezTo>
                    <a:pt x="2707" y="1219"/>
                    <a:pt x="2726" y="1216"/>
                    <a:pt x="2746" y="1211"/>
                  </a:cubicBezTo>
                  <a:cubicBezTo>
                    <a:pt x="2843" y="1183"/>
                    <a:pt x="2898" y="1085"/>
                    <a:pt x="2870" y="989"/>
                  </a:cubicBezTo>
                  <a:lnTo>
                    <a:pt x="2870" y="974"/>
                  </a:lnTo>
                  <a:cubicBezTo>
                    <a:pt x="2829" y="822"/>
                    <a:pt x="2649" y="530"/>
                    <a:pt x="2260" y="420"/>
                  </a:cubicBezTo>
                  <a:cubicBezTo>
                    <a:pt x="1927" y="309"/>
                    <a:pt x="1789" y="101"/>
                    <a:pt x="1789" y="87"/>
                  </a:cubicBezTo>
                  <a:cubicBezTo>
                    <a:pt x="1754" y="29"/>
                    <a:pt x="1690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29774821782_3_0"/>
            <p:cNvSpPr/>
            <p:nvPr/>
          </p:nvSpPr>
          <p:spPr>
            <a:xfrm>
              <a:off x="1039463" y="2686382"/>
              <a:ext cx="461567" cy="451219"/>
            </a:xfrm>
            <a:custGeom>
              <a:rect b="b" l="l" r="r" t="t"/>
              <a:pathLst>
                <a:path extrusionOk="0" h="9463" w="9680">
                  <a:moveTo>
                    <a:pt x="1228" y="375"/>
                  </a:moveTo>
                  <a:cubicBezTo>
                    <a:pt x="1422" y="375"/>
                    <a:pt x="1616" y="445"/>
                    <a:pt x="1762" y="583"/>
                  </a:cubicBezTo>
                  <a:cubicBezTo>
                    <a:pt x="2053" y="874"/>
                    <a:pt x="2053" y="1360"/>
                    <a:pt x="1762" y="1651"/>
                  </a:cubicBezTo>
                  <a:cubicBezTo>
                    <a:pt x="1616" y="1797"/>
                    <a:pt x="1422" y="1869"/>
                    <a:pt x="1228" y="1869"/>
                  </a:cubicBezTo>
                  <a:cubicBezTo>
                    <a:pt x="1034" y="1869"/>
                    <a:pt x="839" y="1797"/>
                    <a:pt x="694" y="1651"/>
                  </a:cubicBezTo>
                  <a:cubicBezTo>
                    <a:pt x="403" y="1360"/>
                    <a:pt x="403" y="874"/>
                    <a:pt x="694" y="583"/>
                  </a:cubicBezTo>
                  <a:cubicBezTo>
                    <a:pt x="839" y="445"/>
                    <a:pt x="1034" y="375"/>
                    <a:pt x="1228" y="375"/>
                  </a:cubicBezTo>
                  <a:close/>
                  <a:moveTo>
                    <a:pt x="8453" y="375"/>
                  </a:moveTo>
                  <a:cubicBezTo>
                    <a:pt x="8647" y="375"/>
                    <a:pt x="8841" y="445"/>
                    <a:pt x="8987" y="583"/>
                  </a:cubicBezTo>
                  <a:cubicBezTo>
                    <a:pt x="9278" y="874"/>
                    <a:pt x="9278" y="1360"/>
                    <a:pt x="8987" y="1651"/>
                  </a:cubicBezTo>
                  <a:cubicBezTo>
                    <a:pt x="8841" y="1797"/>
                    <a:pt x="8647" y="1869"/>
                    <a:pt x="8453" y="1869"/>
                  </a:cubicBezTo>
                  <a:cubicBezTo>
                    <a:pt x="8259" y="1869"/>
                    <a:pt x="8065" y="1797"/>
                    <a:pt x="7919" y="1651"/>
                  </a:cubicBezTo>
                  <a:cubicBezTo>
                    <a:pt x="7627" y="1360"/>
                    <a:pt x="7627" y="874"/>
                    <a:pt x="7919" y="583"/>
                  </a:cubicBezTo>
                  <a:cubicBezTo>
                    <a:pt x="8065" y="445"/>
                    <a:pt x="8259" y="375"/>
                    <a:pt x="8453" y="375"/>
                  </a:cubicBezTo>
                  <a:close/>
                  <a:moveTo>
                    <a:pt x="1228" y="7590"/>
                  </a:moveTo>
                  <a:cubicBezTo>
                    <a:pt x="1422" y="7590"/>
                    <a:pt x="1616" y="7663"/>
                    <a:pt x="1762" y="7808"/>
                  </a:cubicBezTo>
                  <a:cubicBezTo>
                    <a:pt x="2053" y="8100"/>
                    <a:pt x="2053" y="8585"/>
                    <a:pt x="1762" y="8876"/>
                  </a:cubicBezTo>
                  <a:cubicBezTo>
                    <a:pt x="1616" y="9022"/>
                    <a:pt x="1422" y="9094"/>
                    <a:pt x="1228" y="9094"/>
                  </a:cubicBezTo>
                  <a:cubicBezTo>
                    <a:pt x="1034" y="9094"/>
                    <a:pt x="839" y="9022"/>
                    <a:pt x="694" y="8876"/>
                  </a:cubicBezTo>
                  <a:cubicBezTo>
                    <a:pt x="555" y="8738"/>
                    <a:pt x="472" y="8544"/>
                    <a:pt x="472" y="8349"/>
                  </a:cubicBezTo>
                  <a:cubicBezTo>
                    <a:pt x="472" y="8141"/>
                    <a:pt x="555" y="7961"/>
                    <a:pt x="694" y="7808"/>
                  </a:cubicBezTo>
                  <a:cubicBezTo>
                    <a:pt x="839" y="7663"/>
                    <a:pt x="1034" y="7590"/>
                    <a:pt x="1228" y="7590"/>
                  </a:cubicBezTo>
                  <a:close/>
                  <a:moveTo>
                    <a:pt x="8453" y="7590"/>
                  </a:moveTo>
                  <a:cubicBezTo>
                    <a:pt x="8647" y="7590"/>
                    <a:pt x="8841" y="7663"/>
                    <a:pt x="8987" y="7808"/>
                  </a:cubicBezTo>
                  <a:cubicBezTo>
                    <a:pt x="9278" y="8100"/>
                    <a:pt x="9278" y="8585"/>
                    <a:pt x="8987" y="8876"/>
                  </a:cubicBezTo>
                  <a:cubicBezTo>
                    <a:pt x="8841" y="9022"/>
                    <a:pt x="8647" y="9094"/>
                    <a:pt x="8453" y="9094"/>
                  </a:cubicBezTo>
                  <a:cubicBezTo>
                    <a:pt x="8259" y="9094"/>
                    <a:pt x="8065" y="9022"/>
                    <a:pt x="7919" y="8876"/>
                  </a:cubicBezTo>
                  <a:cubicBezTo>
                    <a:pt x="7627" y="8585"/>
                    <a:pt x="7627" y="8100"/>
                    <a:pt x="7919" y="7808"/>
                  </a:cubicBezTo>
                  <a:cubicBezTo>
                    <a:pt x="8065" y="7663"/>
                    <a:pt x="8259" y="7590"/>
                    <a:pt x="8453" y="7590"/>
                  </a:cubicBezTo>
                  <a:close/>
                  <a:moveTo>
                    <a:pt x="1228" y="1"/>
                  </a:moveTo>
                  <a:cubicBezTo>
                    <a:pt x="940" y="1"/>
                    <a:pt x="652" y="112"/>
                    <a:pt x="431" y="334"/>
                  </a:cubicBezTo>
                  <a:cubicBezTo>
                    <a:pt x="0" y="763"/>
                    <a:pt x="0" y="1484"/>
                    <a:pt x="431" y="1915"/>
                  </a:cubicBezTo>
                  <a:cubicBezTo>
                    <a:pt x="648" y="2132"/>
                    <a:pt x="939" y="2241"/>
                    <a:pt x="1228" y="2241"/>
                  </a:cubicBezTo>
                  <a:cubicBezTo>
                    <a:pt x="1456" y="2241"/>
                    <a:pt x="1683" y="2173"/>
                    <a:pt x="1873" y="2039"/>
                  </a:cubicBezTo>
                  <a:lnTo>
                    <a:pt x="2580" y="2732"/>
                  </a:lnTo>
                  <a:cubicBezTo>
                    <a:pt x="2524" y="2788"/>
                    <a:pt x="2483" y="2843"/>
                    <a:pt x="2441" y="2913"/>
                  </a:cubicBezTo>
                  <a:cubicBezTo>
                    <a:pt x="2039" y="3440"/>
                    <a:pt x="1817" y="4064"/>
                    <a:pt x="1817" y="4729"/>
                  </a:cubicBezTo>
                  <a:cubicBezTo>
                    <a:pt x="1817" y="5493"/>
                    <a:pt x="2108" y="6199"/>
                    <a:pt x="2580" y="6726"/>
                  </a:cubicBezTo>
                  <a:lnTo>
                    <a:pt x="1873" y="7434"/>
                  </a:lnTo>
                  <a:cubicBezTo>
                    <a:pt x="1682" y="7293"/>
                    <a:pt x="1457" y="7222"/>
                    <a:pt x="1230" y="7222"/>
                  </a:cubicBezTo>
                  <a:cubicBezTo>
                    <a:pt x="943" y="7222"/>
                    <a:pt x="655" y="7334"/>
                    <a:pt x="431" y="7558"/>
                  </a:cubicBezTo>
                  <a:cubicBezTo>
                    <a:pt x="0" y="7989"/>
                    <a:pt x="0" y="8696"/>
                    <a:pt x="431" y="9139"/>
                  </a:cubicBezTo>
                  <a:cubicBezTo>
                    <a:pt x="645" y="9355"/>
                    <a:pt x="933" y="9462"/>
                    <a:pt x="1222" y="9462"/>
                  </a:cubicBezTo>
                  <a:cubicBezTo>
                    <a:pt x="1512" y="9462"/>
                    <a:pt x="1803" y="9355"/>
                    <a:pt x="2025" y="9139"/>
                  </a:cubicBezTo>
                  <a:cubicBezTo>
                    <a:pt x="2400" y="8751"/>
                    <a:pt x="2455" y="8128"/>
                    <a:pt x="2136" y="7697"/>
                  </a:cubicBezTo>
                  <a:lnTo>
                    <a:pt x="2844" y="6990"/>
                  </a:lnTo>
                  <a:cubicBezTo>
                    <a:pt x="3371" y="7462"/>
                    <a:pt x="4077" y="7753"/>
                    <a:pt x="4841" y="7753"/>
                  </a:cubicBezTo>
                  <a:cubicBezTo>
                    <a:pt x="5603" y="7753"/>
                    <a:pt x="6311" y="7462"/>
                    <a:pt x="6838" y="6990"/>
                  </a:cubicBezTo>
                  <a:lnTo>
                    <a:pt x="7531" y="7697"/>
                  </a:lnTo>
                  <a:cubicBezTo>
                    <a:pt x="7226" y="8128"/>
                    <a:pt x="7267" y="8751"/>
                    <a:pt x="7655" y="9139"/>
                  </a:cubicBezTo>
                  <a:cubicBezTo>
                    <a:pt x="7870" y="9355"/>
                    <a:pt x="8158" y="9462"/>
                    <a:pt x="8448" y="9462"/>
                  </a:cubicBezTo>
                  <a:cubicBezTo>
                    <a:pt x="8737" y="9462"/>
                    <a:pt x="9029" y="9355"/>
                    <a:pt x="9251" y="9139"/>
                  </a:cubicBezTo>
                  <a:cubicBezTo>
                    <a:pt x="9680" y="8710"/>
                    <a:pt x="9680" y="7989"/>
                    <a:pt x="9251" y="7558"/>
                  </a:cubicBezTo>
                  <a:cubicBezTo>
                    <a:pt x="9026" y="7334"/>
                    <a:pt x="8737" y="7222"/>
                    <a:pt x="8448" y="7222"/>
                  </a:cubicBezTo>
                  <a:cubicBezTo>
                    <a:pt x="8219" y="7222"/>
                    <a:pt x="7990" y="7293"/>
                    <a:pt x="7794" y="7434"/>
                  </a:cubicBezTo>
                  <a:lnTo>
                    <a:pt x="7100" y="6726"/>
                  </a:lnTo>
                  <a:cubicBezTo>
                    <a:pt x="7572" y="6199"/>
                    <a:pt x="7849" y="5493"/>
                    <a:pt x="7849" y="4729"/>
                  </a:cubicBezTo>
                  <a:cubicBezTo>
                    <a:pt x="7849" y="4078"/>
                    <a:pt x="7642" y="3440"/>
                    <a:pt x="7254" y="2913"/>
                  </a:cubicBezTo>
                  <a:cubicBezTo>
                    <a:pt x="7198" y="2858"/>
                    <a:pt x="7156" y="2788"/>
                    <a:pt x="7100" y="2732"/>
                  </a:cubicBezTo>
                  <a:lnTo>
                    <a:pt x="7794" y="2039"/>
                  </a:lnTo>
                  <a:cubicBezTo>
                    <a:pt x="7989" y="2173"/>
                    <a:pt x="8220" y="2241"/>
                    <a:pt x="8450" y="2241"/>
                  </a:cubicBezTo>
                  <a:cubicBezTo>
                    <a:pt x="8742" y="2241"/>
                    <a:pt x="9033" y="2132"/>
                    <a:pt x="9251" y="1915"/>
                  </a:cubicBezTo>
                  <a:cubicBezTo>
                    <a:pt x="9680" y="1471"/>
                    <a:pt x="9680" y="763"/>
                    <a:pt x="9251" y="334"/>
                  </a:cubicBezTo>
                  <a:cubicBezTo>
                    <a:pt x="9029" y="112"/>
                    <a:pt x="8741" y="1"/>
                    <a:pt x="8453" y="1"/>
                  </a:cubicBezTo>
                  <a:cubicBezTo>
                    <a:pt x="8165" y="1"/>
                    <a:pt x="7877" y="112"/>
                    <a:pt x="7655" y="334"/>
                  </a:cubicBezTo>
                  <a:cubicBezTo>
                    <a:pt x="7281" y="708"/>
                    <a:pt x="7226" y="1332"/>
                    <a:pt x="7531" y="1776"/>
                  </a:cubicBezTo>
                  <a:lnTo>
                    <a:pt x="6838" y="2469"/>
                  </a:lnTo>
                  <a:cubicBezTo>
                    <a:pt x="6518" y="2192"/>
                    <a:pt x="6130" y="1970"/>
                    <a:pt x="5714" y="1845"/>
                  </a:cubicBezTo>
                  <a:cubicBezTo>
                    <a:pt x="5697" y="1840"/>
                    <a:pt x="5680" y="1838"/>
                    <a:pt x="5662" y="1838"/>
                  </a:cubicBezTo>
                  <a:cubicBezTo>
                    <a:pt x="5581" y="1838"/>
                    <a:pt x="5501" y="1890"/>
                    <a:pt x="5479" y="1970"/>
                  </a:cubicBezTo>
                  <a:cubicBezTo>
                    <a:pt x="5451" y="2067"/>
                    <a:pt x="5506" y="2164"/>
                    <a:pt x="5603" y="2192"/>
                  </a:cubicBezTo>
                  <a:cubicBezTo>
                    <a:pt x="6144" y="2358"/>
                    <a:pt x="6616" y="2691"/>
                    <a:pt x="6949" y="3135"/>
                  </a:cubicBezTo>
                  <a:cubicBezTo>
                    <a:pt x="7309" y="3607"/>
                    <a:pt x="7489" y="4147"/>
                    <a:pt x="7489" y="4729"/>
                  </a:cubicBezTo>
                  <a:cubicBezTo>
                    <a:pt x="7489" y="6199"/>
                    <a:pt x="6296" y="7379"/>
                    <a:pt x="4841" y="7379"/>
                  </a:cubicBezTo>
                  <a:cubicBezTo>
                    <a:pt x="3384" y="7379"/>
                    <a:pt x="2191" y="6199"/>
                    <a:pt x="2191" y="4729"/>
                  </a:cubicBezTo>
                  <a:cubicBezTo>
                    <a:pt x="2191" y="4147"/>
                    <a:pt x="2372" y="3592"/>
                    <a:pt x="2733" y="3135"/>
                  </a:cubicBezTo>
                  <a:cubicBezTo>
                    <a:pt x="3065" y="2677"/>
                    <a:pt x="3550" y="2344"/>
                    <a:pt x="4092" y="2192"/>
                  </a:cubicBezTo>
                  <a:cubicBezTo>
                    <a:pt x="4188" y="2164"/>
                    <a:pt x="4244" y="2067"/>
                    <a:pt x="4216" y="1956"/>
                  </a:cubicBezTo>
                  <a:cubicBezTo>
                    <a:pt x="4193" y="1876"/>
                    <a:pt x="4123" y="1824"/>
                    <a:pt x="4045" y="1824"/>
                  </a:cubicBezTo>
                  <a:cubicBezTo>
                    <a:pt x="4028" y="1824"/>
                    <a:pt x="4011" y="1827"/>
                    <a:pt x="3994" y="1832"/>
                  </a:cubicBezTo>
                  <a:cubicBezTo>
                    <a:pt x="3565" y="1956"/>
                    <a:pt x="3176" y="2178"/>
                    <a:pt x="2844" y="2469"/>
                  </a:cubicBezTo>
                  <a:lnTo>
                    <a:pt x="2136" y="1776"/>
                  </a:lnTo>
                  <a:cubicBezTo>
                    <a:pt x="2455" y="1332"/>
                    <a:pt x="2413" y="722"/>
                    <a:pt x="2025" y="334"/>
                  </a:cubicBezTo>
                  <a:cubicBezTo>
                    <a:pt x="1803" y="112"/>
                    <a:pt x="1515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29774821782_3_0"/>
            <p:cNvSpPr/>
            <p:nvPr/>
          </p:nvSpPr>
          <p:spPr>
            <a:xfrm>
              <a:off x="1261000" y="2768207"/>
              <a:ext cx="19502" cy="17452"/>
            </a:xfrm>
            <a:custGeom>
              <a:rect b="b" l="l" r="r" t="t"/>
              <a:pathLst>
                <a:path extrusionOk="0" h="366" w="409">
                  <a:moveTo>
                    <a:pt x="200" y="1"/>
                  </a:moveTo>
                  <a:cubicBezTo>
                    <a:pt x="160" y="1"/>
                    <a:pt x="118" y="15"/>
                    <a:pt x="84" y="46"/>
                  </a:cubicBezTo>
                  <a:cubicBezTo>
                    <a:pt x="14" y="101"/>
                    <a:pt x="0" y="212"/>
                    <a:pt x="56" y="282"/>
                  </a:cubicBezTo>
                  <a:cubicBezTo>
                    <a:pt x="95" y="339"/>
                    <a:pt x="156" y="365"/>
                    <a:pt x="215" y="365"/>
                  </a:cubicBezTo>
                  <a:cubicBezTo>
                    <a:pt x="299" y="365"/>
                    <a:pt x="380" y="310"/>
                    <a:pt x="389" y="212"/>
                  </a:cubicBezTo>
                  <a:cubicBezTo>
                    <a:pt x="409" y="92"/>
                    <a:pt x="306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4" name="Google Shape;1264;g29774821782_3_0"/>
          <p:cNvPicPr preferRelativeResize="0"/>
          <p:nvPr/>
        </p:nvPicPr>
        <p:blipFill rotWithShape="1">
          <a:blip r:embed="rId4">
            <a:alphaModFix/>
          </a:blip>
          <a:srcRect b="17074" l="0" r="0" t="0"/>
          <a:stretch/>
        </p:blipFill>
        <p:spPr>
          <a:xfrm>
            <a:off x="1765675" y="1765888"/>
            <a:ext cx="6027398" cy="22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9774821782_3_57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Is there a difference between regions?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grpSp>
        <p:nvGrpSpPr>
          <p:cNvPr id="1270" name="Google Shape;1270;g29774821782_3_57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271" name="Google Shape;1271;g29774821782_3_5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g29774821782_3_5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g29774821782_3_5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g29774821782_3_57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g29774821782_3_57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6" name="Google Shape;1276;g29774821782_3_5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29774821782_3_5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78" name="Google Shape;1278;g29774821782_3_5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279" name="Google Shape;1279;g29774821782_3_5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g29774821782_3_5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1" name="Google Shape;1281;g29774821782_3_5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282" name="Google Shape;1282;g29774821782_3_5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g29774821782_3_5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g29774821782_3_5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5" name="Google Shape;1285;g29774821782_3_5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286" name="Google Shape;1286;g29774821782_3_5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g29774821782_3_5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g29774821782_3_5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g29774821782_3_5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g29774821782_3_5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g29774821782_3_5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g29774821782_3_5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g29774821782_3_5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94" name="Google Shape;1294;g29774821782_3_5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g29774821782_3_5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96" name="Google Shape;1296;g29774821782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75" y="1716725"/>
            <a:ext cx="7291925" cy="35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29774821782_3_57"/>
          <p:cNvSpPr/>
          <p:nvPr/>
        </p:nvSpPr>
        <p:spPr>
          <a:xfrm>
            <a:off x="10202575" y="735975"/>
            <a:ext cx="1029600" cy="1048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g29774821782_3_57"/>
          <p:cNvGrpSpPr/>
          <p:nvPr/>
        </p:nvGrpSpPr>
        <p:grpSpPr>
          <a:xfrm>
            <a:off x="10441539" y="986224"/>
            <a:ext cx="551664" cy="548006"/>
            <a:chOff x="1039463" y="2686382"/>
            <a:chExt cx="461567" cy="451219"/>
          </a:xfrm>
        </p:grpSpPr>
        <p:sp>
          <p:nvSpPr>
            <p:cNvPr id="1299" name="Google Shape;1299;g29774821782_3_57"/>
            <p:cNvSpPr/>
            <p:nvPr/>
          </p:nvSpPr>
          <p:spPr>
            <a:xfrm>
              <a:off x="1201491" y="2831054"/>
              <a:ext cx="138232" cy="162216"/>
            </a:xfrm>
            <a:custGeom>
              <a:rect b="b" l="l" r="r" t="t"/>
              <a:pathLst>
                <a:path extrusionOk="0" h="3402" w="2899">
                  <a:moveTo>
                    <a:pt x="1082" y="2265"/>
                  </a:moveTo>
                  <a:cubicBezTo>
                    <a:pt x="1289" y="2265"/>
                    <a:pt x="1443" y="2431"/>
                    <a:pt x="1443" y="2625"/>
                  </a:cubicBezTo>
                  <a:cubicBezTo>
                    <a:pt x="1443" y="2833"/>
                    <a:pt x="1304" y="3027"/>
                    <a:pt x="1082" y="3027"/>
                  </a:cubicBezTo>
                  <a:lnTo>
                    <a:pt x="735" y="3027"/>
                  </a:lnTo>
                  <a:cubicBezTo>
                    <a:pt x="541" y="3027"/>
                    <a:pt x="374" y="2860"/>
                    <a:pt x="374" y="2666"/>
                  </a:cubicBezTo>
                  <a:cubicBezTo>
                    <a:pt x="374" y="2459"/>
                    <a:pt x="513" y="2265"/>
                    <a:pt x="735" y="2265"/>
                  </a:cubicBezTo>
                  <a:close/>
                  <a:moveTo>
                    <a:pt x="1622" y="0"/>
                  </a:moveTo>
                  <a:cubicBezTo>
                    <a:pt x="1608" y="0"/>
                    <a:pt x="1595" y="1"/>
                    <a:pt x="1581" y="3"/>
                  </a:cubicBezTo>
                  <a:cubicBezTo>
                    <a:pt x="1498" y="31"/>
                    <a:pt x="1443" y="101"/>
                    <a:pt x="1443" y="198"/>
                  </a:cubicBezTo>
                  <a:lnTo>
                    <a:pt x="1443" y="2000"/>
                  </a:lnTo>
                  <a:cubicBezTo>
                    <a:pt x="1345" y="1932"/>
                    <a:pt x="1221" y="1904"/>
                    <a:pt x="1082" y="1904"/>
                  </a:cubicBezTo>
                  <a:lnTo>
                    <a:pt x="735" y="1904"/>
                  </a:lnTo>
                  <a:cubicBezTo>
                    <a:pt x="319" y="1904"/>
                    <a:pt x="0" y="2250"/>
                    <a:pt x="0" y="2666"/>
                  </a:cubicBezTo>
                  <a:cubicBezTo>
                    <a:pt x="0" y="3069"/>
                    <a:pt x="333" y="3402"/>
                    <a:pt x="735" y="3402"/>
                  </a:cubicBezTo>
                  <a:lnTo>
                    <a:pt x="1082" y="3402"/>
                  </a:lnTo>
                  <a:cubicBezTo>
                    <a:pt x="1511" y="3402"/>
                    <a:pt x="1816" y="3041"/>
                    <a:pt x="1816" y="2625"/>
                  </a:cubicBezTo>
                  <a:lnTo>
                    <a:pt x="1816" y="614"/>
                  </a:lnTo>
                  <a:cubicBezTo>
                    <a:pt x="1900" y="669"/>
                    <a:pt x="2011" y="725"/>
                    <a:pt x="2149" y="767"/>
                  </a:cubicBezTo>
                  <a:cubicBezTo>
                    <a:pt x="2441" y="863"/>
                    <a:pt x="2510" y="1072"/>
                    <a:pt x="2510" y="1072"/>
                  </a:cubicBezTo>
                  <a:lnTo>
                    <a:pt x="2524" y="1100"/>
                  </a:lnTo>
                  <a:cubicBezTo>
                    <a:pt x="2546" y="1177"/>
                    <a:pt x="2612" y="1219"/>
                    <a:pt x="2687" y="1219"/>
                  </a:cubicBezTo>
                  <a:cubicBezTo>
                    <a:pt x="2707" y="1219"/>
                    <a:pt x="2726" y="1216"/>
                    <a:pt x="2746" y="1211"/>
                  </a:cubicBezTo>
                  <a:cubicBezTo>
                    <a:pt x="2843" y="1183"/>
                    <a:pt x="2898" y="1085"/>
                    <a:pt x="2870" y="989"/>
                  </a:cubicBezTo>
                  <a:lnTo>
                    <a:pt x="2870" y="974"/>
                  </a:lnTo>
                  <a:cubicBezTo>
                    <a:pt x="2829" y="822"/>
                    <a:pt x="2649" y="530"/>
                    <a:pt x="2260" y="420"/>
                  </a:cubicBezTo>
                  <a:cubicBezTo>
                    <a:pt x="1927" y="309"/>
                    <a:pt x="1789" y="101"/>
                    <a:pt x="1789" y="87"/>
                  </a:cubicBezTo>
                  <a:cubicBezTo>
                    <a:pt x="1754" y="29"/>
                    <a:pt x="1690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g29774821782_3_57"/>
            <p:cNvSpPr/>
            <p:nvPr/>
          </p:nvSpPr>
          <p:spPr>
            <a:xfrm>
              <a:off x="1039463" y="2686382"/>
              <a:ext cx="461567" cy="451219"/>
            </a:xfrm>
            <a:custGeom>
              <a:rect b="b" l="l" r="r" t="t"/>
              <a:pathLst>
                <a:path extrusionOk="0" h="9463" w="9680">
                  <a:moveTo>
                    <a:pt x="1228" y="375"/>
                  </a:moveTo>
                  <a:cubicBezTo>
                    <a:pt x="1422" y="375"/>
                    <a:pt x="1616" y="445"/>
                    <a:pt x="1762" y="583"/>
                  </a:cubicBezTo>
                  <a:cubicBezTo>
                    <a:pt x="2053" y="874"/>
                    <a:pt x="2053" y="1360"/>
                    <a:pt x="1762" y="1651"/>
                  </a:cubicBezTo>
                  <a:cubicBezTo>
                    <a:pt x="1616" y="1797"/>
                    <a:pt x="1422" y="1869"/>
                    <a:pt x="1228" y="1869"/>
                  </a:cubicBezTo>
                  <a:cubicBezTo>
                    <a:pt x="1034" y="1869"/>
                    <a:pt x="839" y="1797"/>
                    <a:pt x="694" y="1651"/>
                  </a:cubicBezTo>
                  <a:cubicBezTo>
                    <a:pt x="403" y="1360"/>
                    <a:pt x="403" y="874"/>
                    <a:pt x="694" y="583"/>
                  </a:cubicBezTo>
                  <a:cubicBezTo>
                    <a:pt x="839" y="445"/>
                    <a:pt x="1034" y="375"/>
                    <a:pt x="1228" y="375"/>
                  </a:cubicBezTo>
                  <a:close/>
                  <a:moveTo>
                    <a:pt x="8453" y="375"/>
                  </a:moveTo>
                  <a:cubicBezTo>
                    <a:pt x="8647" y="375"/>
                    <a:pt x="8841" y="445"/>
                    <a:pt x="8987" y="583"/>
                  </a:cubicBezTo>
                  <a:cubicBezTo>
                    <a:pt x="9278" y="874"/>
                    <a:pt x="9278" y="1360"/>
                    <a:pt x="8987" y="1651"/>
                  </a:cubicBezTo>
                  <a:cubicBezTo>
                    <a:pt x="8841" y="1797"/>
                    <a:pt x="8647" y="1869"/>
                    <a:pt x="8453" y="1869"/>
                  </a:cubicBezTo>
                  <a:cubicBezTo>
                    <a:pt x="8259" y="1869"/>
                    <a:pt x="8065" y="1797"/>
                    <a:pt x="7919" y="1651"/>
                  </a:cubicBezTo>
                  <a:cubicBezTo>
                    <a:pt x="7627" y="1360"/>
                    <a:pt x="7627" y="874"/>
                    <a:pt x="7919" y="583"/>
                  </a:cubicBezTo>
                  <a:cubicBezTo>
                    <a:pt x="8065" y="445"/>
                    <a:pt x="8259" y="375"/>
                    <a:pt x="8453" y="375"/>
                  </a:cubicBezTo>
                  <a:close/>
                  <a:moveTo>
                    <a:pt x="1228" y="7590"/>
                  </a:moveTo>
                  <a:cubicBezTo>
                    <a:pt x="1422" y="7590"/>
                    <a:pt x="1616" y="7663"/>
                    <a:pt x="1762" y="7808"/>
                  </a:cubicBezTo>
                  <a:cubicBezTo>
                    <a:pt x="2053" y="8100"/>
                    <a:pt x="2053" y="8585"/>
                    <a:pt x="1762" y="8876"/>
                  </a:cubicBezTo>
                  <a:cubicBezTo>
                    <a:pt x="1616" y="9022"/>
                    <a:pt x="1422" y="9094"/>
                    <a:pt x="1228" y="9094"/>
                  </a:cubicBezTo>
                  <a:cubicBezTo>
                    <a:pt x="1034" y="9094"/>
                    <a:pt x="839" y="9022"/>
                    <a:pt x="694" y="8876"/>
                  </a:cubicBezTo>
                  <a:cubicBezTo>
                    <a:pt x="555" y="8738"/>
                    <a:pt x="472" y="8544"/>
                    <a:pt x="472" y="8349"/>
                  </a:cubicBezTo>
                  <a:cubicBezTo>
                    <a:pt x="472" y="8141"/>
                    <a:pt x="555" y="7961"/>
                    <a:pt x="694" y="7808"/>
                  </a:cubicBezTo>
                  <a:cubicBezTo>
                    <a:pt x="839" y="7663"/>
                    <a:pt x="1034" y="7590"/>
                    <a:pt x="1228" y="7590"/>
                  </a:cubicBezTo>
                  <a:close/>
                  <a:moveTo>
                    <a:pt x="8453" y="7590"/>
                  </a:moveTo>
                  <a:cubicBezTo>
                    <a:pt x="8647" y="7590"/>
                    <a:pt x="8841" y="7663"/>
                    <a:pt x="8987" y="7808"/>
                  </a:cubicBezTo>
                  <a:cubicBezTo>
                    <a:pt x="9278" y="8100"/>
                    <a:pt x="9278" y="8585"/>
                    <a:pt x="8987" y="8876"/>
                  </a:cubicBezTo>
                  <a:cubicBezTo>
                    <a:pt x="8841" y="9022"/>
                    <a:pt x="8647" y="9094"/>
                    <a:pt x="8453" y="9094"/>
                  </a:cubicBezTo>
                  <a:cubicBezTo>
                    <a:pt x="8259" y="9094"/>
                    <a:pt x="8065" y="9022"/>
                    <a:pt x="7919" y="8876"/>
                  </a:cubicBezTo>
                  <a:cubicBezTo>
                    <a:pt x="7627" y="8585"/>
                    <a:pt x="7627" y="8100"/>
                    <a:pt x="7919" y="7808"/>
                  </a:cubicBezTo>
                  <a:cubicBezTo>
                    <a:pt x="8065" y="7663"/>
                    <a:pt x="8259" y="7590"/>
                    <a:pt x="8453" y="7590"/>
                  </a:cubicBezTo>
                  <a:close/>
                  <a:moveTo>
                    <a:pt x="1228" y="1"/>
                  </a:moveTo>
                  <a:cubicBezTo>
                    <a:pt x="940" y="1"/>
                    <a:pt x="652" y="112"/>
                    <a:pt x="431" y="334"/>
                  </a:cubicBezTo>
                  <a:cubicBezTo>
                    <a:pt x="0" y="763"/>
                    <a:pt x="0" y="1484"/>
                    <a:pt x="431" y="1915"/>
                  </a:cubicBezTo>
                  <a:cubicBezTo>
                    <a:pt x="648" y="2132"/>
                    <a:pt x="939" y="2241"/>
                    <a:pt x="1228" y="2241"/>
                  </a:cubicBezTo>
                  <a:cubicBezTo>
                    <a:pt x="1456" y="2241"/>
                    <a:pt x="1683" y="2173"/>
                    <a:pt x="1873" y="2039"/>
                  </a:cubicBezTo>
                  <a:lnTo>
                    <a:pt x="2580" y="2732"/>
                  </a:lnTo>
                  <a:cubicBezTo>
                    <a:pt x="2524" y="2788"/>
                    <a:pt x="2483" y="2843"/>
                    <a:pt x="2441" y="2913"/>
                  </a:cubicBezTo>
                  <a:cubicBezTo>
                    <a:pt x="2039" y="3440"/>
                    <a:pt x="1817" y="4064"/>
                    <a:pt x="1817" y="4729"/>
                  </a:cubicBezTo>
                  <a:cubicBezTo>
                    <a:pt x="1817" y="5493"/>
                    <a:pt x="2108" y="6199"/>
                    <a:pt x="2580" y="6726"/>
                  </a:cubicBezTo>
                  <a:lnTo>
                    <a:pt x="1873" y="7434"/>
                  </a:lnTo>
                  <a:cubicBezTo>
                    <a:pt x="1682" y="7293"/>
                    <a:pt x="1457" y="7222"/>
                    <a:pt x="1230" y="7222"/>
                  </a:cubicBezTo>
                  <a:cubicBezTo>
                    <a:pt x="943" y="7222"/>
                    <a:pt x="655" y="7334"/>
                    <a:pt x="431" y="7558"/>
                  </a:cubicBezTo>
                  <a:cubicBezTo>
                    <a:pt x="0" y="7989"/>
                    <a:pt x="0" y="8696"/>
                    <a:pt x="431" y="9139"/>
                  </a:cubicBezTo>
                  <a:cubicBezTo>
                    <a:pt x="645" y="9355"/>
                    <a:pt x="933" y="9462"/>
                    <a:pt x="1222" y="9462"/>
                  </a:cubicBezTo>
                  <a:cubicBezTo>
                    <a:pt x="1512" y="9462"/>
                    <a:pt x="1803" y="9355"/>
                    <a:pt x="2025" y="9139"/>
                  </a:cubicBezTo>
                  <a:cubicBezTo>
                    <a:pt x="2400" y="8751"/>
                    <a:pt x="2455" y="8128"/>
                    <a:pt x="2136" y="7697"/>
                  </a:cubicBezTo>
                  <a:lnTo>
                    <a:pt x="2844" y="6990"/>
                  </a:lnTo>
                  <a:cubicBezTo>
                    <a:pt x="3371" y="7462"/>
                    <a:pt x="4077" y="7753"/>
                    <a:pt x="4841" y="7753"/>
                  </a:cubicBezTo>
                  <a:cubicBezTo>
                    <a:pt x="5603" y="7753"/>
                    <a:pt x="6311" y="7462"/>
                    <a:pt x="6838" y="6990"/>
                  </a:cubicBezTo>
                  <a:lnTo>
                    <a:pt x="7531" y="7697"/>
                  </a:lnTo>
                  <a:cubicBezTo>
                    <a:pt x="7226" y="8128"/>
                    <a:pt x="7267" y="8751"/>
                    <a:pt x="7655" y="9139"/>
                  </a:cubicBezTo>
                  <a:cubicBezTo>
                    <a:pt x="7870" y="9355"/>
                    <a:pt x="8158" y="9462"/>
                    <a:pt x="8448" y="9462"/>
                  </a:cubicBezTo>
                  <a:cubicBezTo>
                    <a:pt x="8737" y="9462"/>
                    <a:pt x="9029" y="9355"/>
                    <a:pt x="9251" y="9139"/>
                  </a:cubicBezTo>
                  <a:cubicBezTo>
                    <a:pt x="9680" y="8710"/>
                    <a:pt x="9680" y="7989"/>
                    <a:pt x="9251" y="7558"/>
                  </a:cubicBezTo>
                  <a:cubicBezTo>
                    <a:pt x="9026" y="7334"/>
                    <a:pt x="8737" y="7222"/>
                    <a:pt x="8448" y="7222"/>
                  </a:cubicBezTo>
                  <a:cubicBezTo>
                    <a:pt x="8219" y="7222"/>
                    <a:pt x="7990" y="7293"/>
                    <a:pt x="7794" y="7434"/>
                  </a:cubicBezTo>
                  <a:lnTo>
                    <a:pt x="7100" y="6726"/>
                  </a:lnTo>
                  <a:cubicBezTo>
                    <a:pt x="7572" y="6199"/>
                    <a:pt x="7849" y="5493"/>
                    <a:pt x="7849" y="4729"/>
                  </a:cubicBezTo>
                  <a:cubicBezTo>
                    <a:pt x="7849" y="4078"/>
                    <a:pt x="7642" y="3440"/>
                    <a:pt x="7254" y="2913"/>
                  </a:cubicBezTo>
                  <a:cubicBezTo>
                    <a:pt x="7198" y="2858"/>
                    <a:pt x="7156" y="2788"/>
                    <a:pt x="7100" y="2732"/>
                  </a:cubicBezTo>
                  <a:lnTo>
                    <a:pt x="7794" y="2039"/>
                  </a:lnTo>
                  <a:cubicBezTo>
                    <a:pt x="7989" y="2173"/>
                    <a:pt x="8220" y="2241"/>
                    <a:pt x="8450" y="2241"/>
                  </a:cubicBezTo>
                  <a:cubicBezTo>
                    <a:pt x="8742" y="2241"/>
                    <a:pt x="9033" y="2132"/>
                    <a:pt x="9251" y="1915"/>
                  </a:cubicBezTo>
                  <a:cubicBezTo>
                    <a:pt x="9680" y="1471"/>
                    <a:pt x="9680" y="763"/>
                    <a:pt x="9251" y="334"/>
                  </a:cubicBezTo>
                  <a:cubicBezTo>
                    <a:pt x="9029" y="112"/>
                    <a:pt x="8741" y="1"/>
                    <a:pt x="8453" y="1"/>
                  </a:cubicBezTo>
                  <a:cubicBezTo>
                    <a:pt x="8165" y="1"/>
                    <a:pt x="7877" y="112"/>
                    <a:pt x="7655" y="334"/>
                  </a:cubicBezTo>
                  <a:cubicBezTo>
                    <a:pt x="7281" y="708"/>
                    <a:pt x="7226" y="1332"/>
                    <a:pt x="7531" y="1776"/>
                  </a:cubicBezTo>
                  <a:lnTo>
                    <a:pt x="6838" y="2469"/>
                  </a:lnTo>
                  <a:cubicBezTo>
                    <a:pt x="6518" y="2192"/>
                    <a:pt x="6130" y="1970"/>
                    <a:pt x="5714" y="1845"/>
                  </a:cubicBezTo>
                  <a:cubicBezTo>
                    <a:pt x="5697" y="1840"/>
                    <a:pt x="5680" y="1838"/>
                    <a:pt x="5662" y="1838"/>
                  </a:cubicBezTo>
                  <a:cubicBezTo>
                    <a:pt x="5581" y="1838"/>
                    <a:pt x="5501" y="1890"/>
                    <a:pt x="5479" y="1970"/>
                  </a:cubicBezTo>
                  <a:cubicBezTo>
                    <a:pt x="5451" y="2067"/>
                    <a:pt x="5506" y="2164"/>
                    <a:pt x="5603" y="2192"/>
                  </a:cubicBezTo>
                  <a:cubicBezTo>
                    <a:pt x="6144" y="2358"/>
                    <a:pt x="6616" y="2691"/>
                    <a:pt x="6949" y="3135"/>
                  </a:cubicBezTo>
                  <a:cubicBezTo>
                    <a:pt x="7309" y="3607"/>
                    <a:pt x="7489" y="4147"/>
                    <a:pt x="7489" y="4729"/>
                  </a:cubicBezTo>
                  <a:cubicBezTo>
                    <a:pt x="7489" y="6199"/>
                    <a:pt x="6296" y="7379"/>
                    <a:pt x="4841" y="7379"/>
                  </a:cubicBezTo>
                  <a:cubicBezTo>
                    <a:pt x="3384" y="7379"/>
                    <a:pt x="2191" y="6199"/>
                    <a:pt x="2191" y="4729"/>
                  </a:cubicBezTo>
                  <a:cubicBezTo>
                    <a:pt x="2191" y="4147"/>
                    <a:pt x="2372" y="3592"/>
                    <a:pt x="2733" y="3135"/>
                  </a:cubicBezTo>
                  <a:cubicBezTo>
                    <a:pt x="3065" y="2677"/>
                    <a:pt x="3550" y="2344"/>
                    <a:pt x="4092" y="2192"/>
                  </a:cubicBezTo>
                  <a:cubicBezTo>
                    <a:pt x="4188" y="2164"/>
                    <a:pt x="4244" y="2067"/>
                    <a:pt x="4216" y="1956"/>
                  </a:cubicBezTo>
                  <a:cubicBezTo>
                    <a:pt x="4193" y="1876"/>
                    <a:pt x="4123" y="1824"/>
                    <a:pt x="4045" y="1824"/>
                  </a:cubicBezTo>
                  <a:cubicBezTo>
                    <a:pt x="4028" y="1824"/>
                    <a:pt x="4011" y="1827"/>
                    <a:pt x="3994" y="1832"/>
                  </a:cubicBezTo>
                  <a:cubicBezTo>
                    <a:pt x="3565" y="1956"/>
                    <a:pt x="3176" y="2178"/>
                    <a:pt x="2844" y="2469"/>
                  </a:cubicBezTo>
                  <a:lnTo>
                    <a:pt x="2136" y="1776"/>
                  </a:lnTo>
                  <a:cubicBezTo>
                    <a:pt x="2455" y="1332"/>
                    <a:pt x="2413" y="722"/>
                    <a:pt x="2025" y="334"/>
                  </a:cubicBezTo>
                  <a:cubicBezTo>
                    <a:pt x="1803" y="112"/>
                    <a:pt x="1515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g29774821782_3_57"/>
            <p:cNvSpPr/>
            <p:nvPr/>
          </p:nvSpPr>
          <p:spPr>
            <a:xfrm>
              <a:off x="1261000" y="2768207"/>
              <a:ext cx="19502" cy="17452"/>
            </a:xfrm>
            <a:custGeom>
              <a:rect b="b" l="l" r="r" t="t"/>
              <a:pathLst>
                <a:path extrusionOk="0" h="366" w="409">
                  <a:moveTo>
                    <a:pt x="200" y="1"/>
                  </a:moveTo>
                  <a:cubicBezTo>
                    <a:pt x="160" y="1"/>
                    <a:pt x="118" y="15"/>
                    <a:pt x="84" y="46"/>
                  </a:cubicBezTo>
                  <a:cubicBezTo>
                    <a:pt x="14" y="101"/>
                    <a:pt x="0" y="212"/>
                    <a:pt x="56" y="282"/>
                  </a:cubicBezTo>
                  <a:cubicBezTo>
                    <a:pt x="95" y="339"/>
                    <a:pt x="156" y="365"/>
                    <a:pt x="215" y="365"/>
                  </a:cubicBezTo>
                  <a:cubicBezTo>
                    <a:pt x="299" y="365"/>
                    <a:pt x="380" y="310"/>
                    <a:pt x="389" y="212"/>
                  </a:cubicBezTo>
                  <a:cubicBezTo>
                    <a:pt x="409" y="92"/>
                    <a:pt x="306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9774821782_0_9485"/>
          <p:cNvSpPr txBox="1"/>
          <p:nvPr>
            <p:ph idx="1" type="subTitle"/>
          </p:nvPr>
        </p:nvSpPr>
        <p:spPr>
          <a:xfrm>
            <a:off x="2706438" y="1250075"/>
            <a:ext cx="77565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are the regions that listen more heavily themed music.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29774821782_0_9485"/>
          <p:cNvSpPr txBox="1"/>
          <p:nvPr>
            <p:ph idx="2" type="subTitle"/>
          </p:nvPr>
        </p:nvSpPr>
        <p:spPr>
          <a:xfrm>
            <a:off x="1850425" y="1825850"/>
            <a:ext cx="52035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The code:</a:t>
            </a:r>
            <a:endParaRPr/>
          </a:p>
        </p:txBody>
      </p:sp>
      <p:grpSp>
        <p:nvGrpSpPr>
          <p:cNvPr id="1308" name="Google Shape;1308;g29774821782_0_9485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309" name="Google Shape;1309;g29774821782_0_948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g29774821782_0_948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29774821782_0_948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29774821782_0_9485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g29774821782_0_9485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4" name="Google Shape;1314;g29774821782_0_9485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g29774821782_0_9485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16" name="Google Shape;1316;g29774821782_0_948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317" name="Google Shape;1317;g29774821782_0_948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g29774821782_0_948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9" name="Google Shape;1319;g29774821782_0_948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320" name="Google Shape;1320;g29774821782_0_948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g29774821782_0_948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g29774821782_0_948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g29774821782_0_948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324" name="Google Shape;1324;g29774821782_0_948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g29774821782_0_948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g29774821782_0_948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g29774821782_0_948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g29774821782_0_948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g29774821782_0_948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g29774821782_0_948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g29774821782_0_948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32" name="Google Shape;1332;g29774821782_0_9485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g29774821782_0_9485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4" name="Google Shape;1334;g29774821782_0_9485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Explicitness per region:</a:t>
            </a:r>
            <a:endParaRPr/>
          </a:p>
        </p:txBody>
      </p:sp>
      <p:pic>
        <p:nvPicPr>
          <p:cNvPr id="1335" name="Google Shape;1335;g29774821782_0_9485"/>
          <p:cNvPicPr preferRelativeResize="0"/>
          <p:nvPr/>
        </p:nvPicPr>
        <p:blipFill rotWithShape="1">
          <a:blip r:embed="rId3">
            <a:alphaModFix/>
          </a:blip>
          <a:srcRect b="19540" l="0" r="34747" t="2915"/>
          <a:stretch/>
        </p:blipFill>
        <p:spPr>
          <a:xfrm>
            <a:off x="1896550" y="4708550"/>
            <a:ext cx="7756501" cy="15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g29774821782_0_9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550" y="2416400"/>
            <a:ext cx="9376299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g29774821782_0_9485"/>
          <p:cNvPicPr preferRelativeResize="0"/>
          <p:nvPr/>
        </p:nvPicPr>
        <p:blipFill rotWithShape="1">
          <a:blip r:embed="rId5">
            <a:alphaModFix/>
          </a:blip>
          <a:srcRect b="0" l="0" r="5517" t="0"/>
          <a:stretch/>
        </p:blipFill>
        <p:spPr>
          <a:xfrm>
            <a:off x="1896550" y="3438800"/>
            <a:ext cx="85677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9774821782_0_9369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Explicitness per region</a:t>
            </a:r>
            <a:endParaRPr/>
          </a:p>
        </p:txBody>
      </p:sp>
      <p:grpSp>
        <p:nvGrpSpPr>
          <p:cNvPr id="1343" name="Google Shape;1343;g29774821782_0_9369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344" name="Google Shape;1344;g29774821782_0_936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g29774821782_0_936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g29774821782_0_936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g29774821782_0_936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g29774821782_0_936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49" name="Google Shape;1349;g29774821782_0_936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g29774821782_0_936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351" name="Google Shape;1351;g29774821782_0_936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352" name="Google Shape;1352;g29774821782_0_936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g29774821782_0_936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4" name="Google Shape;1354;g29774821782_0_936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355" name="Google Shape;1355;g29774821782_0_936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g29774821782_0_936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g29774821782_0_936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g29774821782_0_936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359" name="Google Shape;1359;g29774821782_0_936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g29774821782_0_936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g29774821782_0_936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g29774821782_0_936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g29774821782_0_936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g29774821782_0_936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g29774821782_0_936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g29774821782_0_936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67" name="Google Shape;1367;g29774821782_0_936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g29774821782_0_936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9" name="Google Shape;1369;g29774821782_0_9369"/>
          <p:cNvSpPr txBox="1"/>
          <p:nvPr>
            <p:ph idx="4294967295" type="subTitle"/>
          </p:nvPr>
        </p:nvSpPr>
        <p:spPr>
          <a:xfrm>
            <a:off x="4800600" y="2518590"/>
            <a:ext cx="23535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36</a:t>
            </a:r>
            <a:r>
              <a:rPr lang="en-US" sz="2000"/>
              <a:t>% of the top 10 are explicit songs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g29774821782_0_9369"/>
          <p:cNvSpPr txBox="1"/>
          <p:nvPr>
            <p:ph idx="4294967295" type="subTitle"/>
          </p:nvPr>
        </p:nvSpPr>
        <p:spPr>
          <a:xfrm>
            <a:off x="4800600" y="4415424"/>
            <a:ext cx="23535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65</a:t>
            </a:r>
            <a:r>
              <a:rPr lang="en-US" sz="2000"/>
              <a:t>% of the top 10 are explicit songs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29774821782_0_9369"/>
          <p:cNvSpPr txBox="1"/>
          <p:nvPr>
            <p:ph idx="4294967295" type="subTitle"/>
          </p:nvPr>
        </p:nvSpPr>
        <p:spPr>
          <a:xfrm>
            <a:off x="4800600" y="2046857"/>
            <a:ext cx="1466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ASIA</a:t>
            </a:r>
            <a:endParaRPr sz="2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2" name="Google Shape;1372;g29774821782_0_9369"/>
          <p:cNvSpPr txBox="1"/>
          <p:nvPr>
            <p:ph idx="4294967295" type="subTitle"/>
          </p:nvPr>
        </p:nvSpPr>
        <p:spPr>
          <a:xfrm>
            <a:off x="4800600" y="3943690"/>
            <a:ext cx="1466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N-AM</a:t>
            </a:r>
            <a:endParaRPr sz="2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3" name="Google Shape;1373;g29774821782_0_9369"/>
          <p:cNvSpPr txBox="1"/>
          <p:nvPr>
            <p:ph idx="4294967295" type="subTitle"/>
          </p:nvPr>
        </p:nvSpPr>
        <p:spPr>
          <a:xfrm>
            <a:off x="2135467" y="4415424"/>
            <a:ext cx="23535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60</a:t>
            </a:r>
            <a:r>
              <a:rPr lang="en-US" sz="2000"/>
              <a:t>% of the top 10 are explicit songs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29774821782_0_9369"/>
          <p:cNvSpPr txBox="1"/>
          <p:nvPr>
            <p:ph idx="4294967295" type="subTitle"/>
          </p:nvPr>
        </p:nvSpPr>
        <p:spPr>
          <a:xfrm>
            <a:off x="2135467" y="3943690"/>
            <a:ext cx="1466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EURO</a:t>
            </a:r>
            <a:endParaRPr sz="2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5" name="Google Shape;1375;g29774821782_0_9369"/>
          <p:cNvSpPr txBox="1"/>
          <p:nvPr>
            <p:ph idx="4294967295" type="subTitle"/>
          </p:nvPr>
        </p:nvSpPr>
        <p:spPr>
          <a:xfrm>
            <a:off x="2135467" y="2518590"/>
            <a:ext cx="23535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83% of the top 10 are explicit songs</a:t>
            </a:r>
            <a:endParaRPr sz="2000"/>
          </a:p>
        </p:txBody>
      </p:sp>
      <p:sp>
        <p:nvSpPr>
          <p:cNvPr id="1376" name="Google Shape;1376;g29774821782_0_9369"/>
          <p:cNvSpPr txBox="1"/>
          <p:nvPr>
            <p:ph idx="4294967295" type="subTitle"/>
          </p:nvPr>
        </p:nvSpPr>
        <p:spPr>
          <a:xfrm>
            <a:off x="2135467" y="2046857"/>
            <a:ext cx="1466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LATAM</a:t>
            </a:r>
            <a:endParaRPr sz="2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7" name="Google Shape;1377;g29774821782_0_9369"/>
          <p:cNvSpPr txBox="1"/>
          <p:nvPr>
            <p:ph idx="4294967295" type="subTitle"/>
          </p:nvPr>
        </p:nvSpPr>
        <p:spPr>
          <a:xfrm>
            <a:off x="6073900" y="2083124"/>
            <a:ext cx="878400" cy="37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latin typeface="Lexend Deca Medium"/>
                <a:ea typeface="Lexend Deca Medium"/>
                <a:cs typeface="Lexend Deca Medium"/>
                <a:sym typeface="Lexend Deca Medium"/>
              </a:rPr>
              <a:t>13</a:t>
            </a:r>
            <a:r>
              <a:rPr lang="en-US">
                <a:latin typeface="Lexend Deca Medium"/>
                <a:ea typeface="Lexend Deca Medium"/>
                <a:cs typeface="Lexend Deca Medium"/>
                <a:sym typeface="Lexend Deca Medium"/>
              </a:rPr>
              <a:t>%</a:t>
            </a:r>
            <a:endParaRPr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8" name="Google Shape;1378;g29774821782_0_9369"/>
          <p:cNvSpPr txBox="1"/>
          <p:nvPr>
            <p:ph idx="4294967295" type="subTitle"/>
          </p:nvPr>
        </p:nvSpPr>
        <p:spPr>
          <a:xfrm>
            <a:off x="6073900" y="3979957"/>
            <a:ext cx="878400" cy="37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49</a:t>
            </a:r>
            <a:r>
              <a:rPr lang="en-US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%</a:t>
            </a:r>
            <a:endParaRPr>
              <a:solidFill>
                <a:schemeClr val="lt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79" name="Google Shape;1379;g29774821782_0_9369"/>
          <p:cNvSpPr txBox="1"/>
          <p:nvPr>
            <p:ph idx="4294967295" type="subTitle"/>
          </p:nvPr>
        </p:nvSpPr>
        <p:spPr>
          <a:xfrm>
            <a:off x="3374767" y="3979957"/>
            <a:ext cx="912300" cy="37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46</a:t>
            </a:r>
            <a:r>
              <a:rPr lang="en-US">
                <a:solidFill>
                  <a:schemeClr val="accent3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%</a:t>
            </a:r>
            <a:endParaRPr>
              <a:solidFill>
                <a:schemeClr val="accent3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80" name="Google Shape;1380;g29774821782_0_9369"/>
          <p:cNvSpPr txBox="1"/>
          <p:nvPr>
            <p:ph idx="4294967295" type="subTitle"/>
          </p:nvPr>
        </p:nvSpPr>
        <p:spPr>
          <a:xfrm>
            <a:off x="3374767" y="2083124"/>
            <a:ext cx="912300" cy="37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63</a:t>
            </a:r>
            <a:r>
              <a:rPr lang="en-US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%</a:t>
            </a:r>
            <a:endParaRPr>
              <a:solidFill>
                <a:schemeClr val="dk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381" name="Google Shape;1381;g29774821782_0_9369"/>
          <p:cNvSpPr/>
          <p:nvPr/>
        </p:nvSpPr>
        <p:spPr>
          <a:xfrm>
            <a:off x="1940667" y="2153257"/>
            <a:ext cx="194700" cy="19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29774821782_0_9369"/>
          <p:cNvSpPr/>
          <p:nvPr/>
        </p:nvSpPr>
        <p:spPr>
          <a:xfrm>
            <a:off x="1940667" y="4044140"/>
            <a:ext cx="194700" cy="19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g29774821782_0_9369"/>
          <p:cNvSpPr/>
          <p:nvPr/>
        </p:nvSpPr>
        <p:spPr>
          <a:xfrm>
            <a:off x="4596067" y="2153257"/>
            <a:ext cx="194700" cy="19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29774821782_0_9369"/>
          <p:cNvSpPr/>
          <p:nvPr/>
        </p:nvSpPr>
        <p:spPr>
          <a:xfrm>
            <a:off x="4596067" y="4044140"/>
            <a:ext cx="194700" cy="19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5" name="Google Shape;1385;g29774821782_0_9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038" y="1838981"/>
            <a:ext cx="3697125" cy="3451843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62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9774821782_0_6741"/>
          <p:cNvSpPr/>
          <p:nvPr/>
        </p:nvSpPr>
        <p:spPr>
          <a:xfrm>
            <a:off x="7711750" y="381325"/>
            <a:ext cx="4055700" cy="3901200"/>
          </a:xfrm>
          <a:prstGeom prst="roundRect">
            <a:avLst>
              <a:gd fmla="val 12921" name="adj"/>
            </a:avLst>
          </a:prstGeom>
          <a:solidFill>
            <a:schemeClr val="lt1"/>
          </a:solidFill>
          <a:ln>
            <a:noFill/>
          </a:ln>
          <a:effectLst>
            <a:outerShdw blurRad="385763" rotWithShape="0" algn="bl" dir="5400000" dist="57150">
              <a:schemeClr val="lt1">
                <a:alpha val="43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29774821782_0_6741"/>
          <p:cNvSpPr/>
          <p:nvPr/>
        </p:nvSpPr>
        <p:spPr>
          <a:xfrm>
            <a:off x="7711658" y="381325"/>
            <a:ext cx="4055700" cy="56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29774821782_0_6741"/>
          <p:cNvSpPr txBox="1"/>
          <p:nvPr>
            <p:ph idx="1" type="body"/>
          </p:nvPr>
        </p:nvSpPr>
        <p:spPr>
          <a:xfrm>
            <a:off x="7985325" y="1269279"/>
            <a:ext cx="3546000" cy="901800"/>
          </a:xfrm>
          <a:prstGeom prst="rect">
            <a:avLst/>
          </a:prstGeom>
        </p:spPr>
        <p:txBody>
          <a:bodyPr anchorCtr="0" anchor="ctr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Explicitness by </a:t>
            </a:r>
            <a:r>
              <a:rPr lang="en-US">
                <a:solidFill>
                  <a:schemeClr val="lt2"/>
                </a:solidFill>
              </a:rPr>
              <a:t>country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393" name="Google Shape;1393;g29774821782_0_6741"/>
          <p:cNvGrpSpPr/>
          <p:nvPr/>
        </p:nvGrpSpPr>
        <p:grpSpPr>
          <a:xfrm>
            <a:off x="7922434" y="609507"/>
            <a:ext cx="539520" cy="130797"/>
            <a:chOff x="729625" y="552000"/>
            <a:chExt cx="404650" cy="98100"/>
          </a:xfrm>
        </p:grpSpPr>
        <p:sp>
          <p:nvSpPr>
            <p:cNvPr id="1394" name="Google Shape;1394;g29774821782_0_67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g29774821782_0_67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g29774821782_0_67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7" name="Google Shape;1397;g29774821782_0_6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556600"/>
            <a:ext cx="5093375" cy="58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g29774821782_0_6741"/>
          <p:cNvSpPr txBox="1"/>
          <p:nvPr>
            <p:ph idx="4294967295" type="subTitle"/>
          </p:nvPr>
        </p:nvSpPr>
        <p:spPr>
          <a:xfrm>
            <a:off x="8092150" y="2490225"/>
            <a:ext cx="3367500" cy="1715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The region that has more explicit songs in the top 50 and top 10 is </a:t>
            </a:r>
            <a:r>
              <a:rPr b="1" lang="en-US" sz="1900"/>
              <a:t>latinoamerica</a:t>
            </a:r>
            <a:r>
              <a:rPr lang="en-US" sz="1900"/>
              <a:t> and the region </a:t>
            </a:r>
            <a:r>
              <a:rPr lang="en-US" sz="1900"/>
              <a:t>with</a:t>
            </a:r>
            <a:r>
              <a:rPr lang="en-US" sz="1900"/>
              <a:t> the least explicit songs is </a:t>
            </a:r>
            <a:r>
              <a:rPr b="1" lang="en-US" sz="1900"/>
              <a:t>Asia.</a:t>
            </a:r>
            <a:endParaRPr b="1" sz="19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260500c1f0b_0_2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artist by region</a:t>
            </a:r>
            <a:endParaRPr/>
          </a:p>
        </p:txBody>
      </p:sp>
      <p:grpSp>
        <p:nvGrpSpPr>
          <p:cNvPr id="1404" name="Google Shape;1404;g260500c1f0b_0_2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405" name="Google Shape;1405;g260500c1f0b_0_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g260500c1f0b_0_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g260500c1f0b_0_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g260500c1f0b_0_2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g260500c1f0b_0_2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0" name="Google Shape;1410;g260500c1f0b_0_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g260500c1f0b_0_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12" name="Google Shape;1412;g260500c1f0b_0_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413" name="Google Shape;1413;g260500c1f0b_0_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g260500c1f0b_0_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5" name="Google Shape;1415;g260500c1f0b_0_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416" name="Google Shape;1416;g260500c1f0b_0_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g260500c1f0b_0_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g260500c1f0b_0_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9" name="Google Shape;1419;g260500c1f0b_0_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420" name="Google Shape;1420;g260500c1f0b_0_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g260500c1f0b_0_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g260500c1f0b_0_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g260500c1f0b_0_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g260500c1f0b_0_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g260500c1f0b_0_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g260500c1f0b_0_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g260500c1f0b_0_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28" name="Google Shape;1428;g260500c1f0b_0_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g260500c1f0b_0_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0" name="Google Shape;1430;g260500c1f0b_0_2"/>
          <p:cNvSpPr/>
          <p:nvPr/>
        </p:nvSpPr>
        <p:spPr>
          <a:xfrm>
            <a:off x="10426200" y="735975"/>
            <a:ext cx="998700" cy="10077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1" name="Google Shape;1431;g260500c1f0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100" y="921375"/>
            <a:ext cx="636901" cy="6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260500c1f0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725" y="3471050"/>
            <a:ext cx="467100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g260500c1f0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425" y="1532075"/>
            <a:ext cx="4979025" cy="286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g260500c1f0b_0_2"/>
          <p:cNvSpPr txBox="1"/>
          <p:nvPr/>
        </p:nvSpPr>
        <p:spPr>
          <a:xfrm>
            <a:off x="7727225" y="1848063"/>
            <a:ext cx="3000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Globally:</a:t>
            </a:r>
            <a:endParaRPr b="1" sz="2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76C"/>
                </a:solidFill>
                <a:latin typeface="Metrophobic"/>
                <a:ea typeface="Metrophobic"/>
                <a:cs typeface="Metrophobic"/>
                <a:sym typeface="Metrophobic"/>
              </a:rPr>
              <a:t>1.- Bad Bunny: 11,554</a:t>
            </a:r>
            <a:endParaRPr sz="2000">
              <a:solidFill>
                <a:srgbClr val="00B76C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2.- Taylor Swift: 6,572</a:t>
            </a:r>
            <a:endParaRPr sz="2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435" name="Google Shape;1435;g260500c1f0b_0_2"/>
          <p:cNvSpPr txBox="1"/>
          <p:nvPr/>
        </p:nvSpPr>
        <p:spPr>
          <a:xfrm>
            <a:off x="2798925" y="4572700"/>
            <a:ext cx="3000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Our sample</a:t>
            </a:r>
            <a:r>
              <a:rPr b="1" lang="en-US" sz="2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:</a:t>
            </a:r>
            <a:endParaRPr b="1" sz="2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76C"/>
                </a:solidFill>
                <a:latin typeface="Metrophobic"/>
                <a:ea typeface="Metrophobic"/>
                <a:cs typeface="Metrophobic"/>
                <a:sym typeface="Metrophobic"/>
              </a:rPr>
              <a:t>1.- Taylor Swift: 2,081</a:t>
            </a:r>
            <a:endParaRPr sz="2000">
              <a:solidFill>
                <a:srgbClr val="00B76C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2.- Bad Bunny: 1,081</a:t>
            </a:r>
            <a:endParaRPr sz="2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9774821782_3_94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artist by region</a:t>
            </a:r>
            <a:endParaRPr/>
          </a:p>
        </p:txBody>
      </p:sp>
      <p:grpSp>
        <p:nvGrpSpPr>
          <p:cNvPr id="1441" name="Google Shape;1441;g29774821782_3_94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442" name="Google Shape;1442;g29774821782_3_9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g29774821782_3_9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g29774821782_3_9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g29774821782_3_94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g29774821782_3_94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7" name="Google Shape;1447;g29774821782_3_9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g29774821782_3_9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49" name="Google Shape;1449;g29774821782_3_9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450" name="Google Shape;1450;g29774821782_3_9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g29774821782_3_9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2" name="Google Shape;1452;g29774821782_3_9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453" name="Google Shape;1453;g29774821782_3_9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g29774821782_3_9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g29774821782_3_9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g29774821782_3_9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457" name="Google Shape;1457;g29774821782_3_9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g29774821782_3_9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g29774821782_3_9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g29774821782_3_9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g29774821782_3_9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g29774821782_3_9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g29774821782_3_9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g29774821782_3_9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65" name="Google Shape;1465;g29774821782_3_9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g29774821782_3_9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7" name="Google Shape;1467;g29774821782_3_94"/>
          <p:cNvSpPr/>
          <p:nvPr/>
        </p:nvSpPr>
        <p:spPr>
          <a:xfrm>
            <a:off x="10426200" y="844350"/>
            <a:ext cx="998700" cy="10077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g29774821782_3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100" y="1029750"/>
            <a:ext cx="636901" cy="6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g29774821782_3_94"/>
          <p:cNvSpPr txBox="1"/>
          <p:nvPr>
            <p:ph idx="2" type="subTitle"/>
          </p:nvPr>
        </p:nvSpPr>
        <p:spPr>
          <a:xfrm>
            <a:off x="1883200" y="1356900"/>
            <a:ext cx="52035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The code:</a:t>
            </a:r>
            <a:endParaRPr/>
          </a:p>
        </p:txBody>
      </p:sp>
      <p:pic>
        <p:nvPicPr>
          <p:cNvPr id="1470" name="Google Shape;1470;g29774821782_3_94"/>
          <p:cNvPicPr preferRelativeResize="0"/>
          <p:nvPr/>
        </p:nvPicPr>
        <p:blipFill rotWithShape="1">
          <a:blip r:embed="rId4">
            <a:alphaModFix/>
          </a:blip>
          <a:srcRect b="0" l="2761" r="0" t="0"/>
          <a:stretch/>
        </p:blipFill>
        <p:spPr>
          <a:xfrm>
            <a:off x="1883200" y="1852050"/>
            <a:ext cx="4937141" cy="15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29774821782_3_94"/>
          <p:cNvPicPr preferRelativeResize="0"/>
          <p:nvPr/>
        </p:nvPicPr>
        <p:blipFill rotWithShape="1">
          <a:blip r:embed="rId5">
            <a:alphaModFix/>
          </a:blip>
          <a:srcRect b="0" l="2761" r="0" t="0"/>
          <a:stretch/>
        </p:blipFill>
        <p:spPr>
          <a:xfrm>
            <a:off x="1888213" y="3326350"/>
            <a:ext cx="4927086" cy="1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29774821782_3_94"/>
          <p:cNvPicPr preferRelativeResize="0"/>
          <p:nvPr/>
        </p:nvPicPr>
        <p:blipFill rotWithShape="1">
          <a:blip r:embed="rId6">
            <a:alphaModFix/>
          </a:blip>
          <a:srcRect b="0" l="3707" r="0" t="0"/>
          <a:stretch/>
        </p:blipFill>
        <p:spPr>
          <a:xfrm>
            <a:off x="6917075" y="2275675"/>
            <a:ext cx="4482199" cy="1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29774821782_3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7076" y="4044525"/>
            <a:ext cx="4482201" cy="172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9774821782_4_44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artist by region</a:t>
            </a:r>
            <a:endParaRPr/>
          </a:p>
        </p:txBody>
      </p:sp>
      <p:grpSp>
        <p:nvGrpSpPr>
          <p:cNvPr id="1479" name="Google Shape;1479;g29774821782_4_44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480" name="Google Shape;1480;g29774821782_4_4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g29774821782_4_4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g29774821782_4_4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29774821782_4_44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29774821782_4_44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5" name="Google Shape;1485;g29774821782_4_4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g29774821782_4_4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87" name="Google Shape;1487;g29774821782_4_4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488" name="Google Shape;1488;g29774821782_4_4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g29774821782_4_4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0" name="Google Shape;1490;g29774821782_4_4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491" name="Google Shape;1491;g29774821782_4_4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g29774821782_4_4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g29774821782_4_4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4" name="Google Shape;1494;g29774821782_4_4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495" name="Google Shape;1495;g29774821782_4_4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g29774821782_4_4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g29774821782_4_4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g29774821782_4_4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g29774821782_4_4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g29774821782_4_4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g29774821782_4_4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g29774821782_4_4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3" name="Google Shape;1503;g29774821782_4_4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4" name="Google Shape;1504;g29774821782_4_4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5" name="Google Shape;1505;g29774821782_4_44"/>
          <p:cNvSpPr/>
          <p:nvPr/>
        </p:nvSpPr>
        <p:spPr>
          <a:xfrm>
            <a:off x="10426200" y="658950"/>
            <a:ext cx="998700" cy="10077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6" name="Google Shape;1506;g29774821782_4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100" y="844350"/>
            <a:ext cx="636901" cy="6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g29774821782_4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700" y="1852050"/>
            <a:ext cx="3949000" cy="246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g29774821782_4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188" y="1837850"/>
            <a:ext cx="3949001" cy="247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g29774821782_4_44"/>
          <p:cNvSpPr txBox="1"/>
          <p:nvPr/>
        </p:nvSpPr>
        <p:spPr>
          <a:xfrm>
            <a:off x="2664475" y="4484500"/>
            <a:ext cx="3262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Metrophobic"/>
                <a:ea typeface="Metrophobic"/>
                <a:cs typeface="Metrophobic"/>
                <a:sym typeface="Metrophobic"/>
              </a:rPr>
              <a:t>1.- North America: 1,172</a:t>
            </a:r>
            <a:endParaRPr sz="1700">
              <a:solidFill>
                <a:schemeClr val="lt2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2.- Asia: 4,59</a:t>
            </a:r>
            <a:endParaRPr sz="17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3.- Europe: 450</a:t>
            </a:r>
            <a:endParaRPr sz="17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Metrophobic"/>
                <a:ea typeface="Metrophobic"/>
                <a:cs typeface="Metrophobic"/>
                <a:sym typeface="Metrophobic"/>
              </a:rPr>
              <a:t>4.- Latam: N/A</a:t>
            </a:r>
            <a:endParaRPr sz="1700">
              <a:solidFill>
                <a:srgbClr val="CC00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510" name="Google Shape;1510;g29774821782_4_44"/>
          <p:cNvSpPr txBox="1"/>
          <p:nvPr/>
        </p:nvSpPr>
        <p:spPr>
          <a:xfrm>
            <a:off x="6820600" y="4484500"/>
            <a:ext cx="3262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Metrophobic"/>
                <a:ea typeface="Metrophobic"/>
                <a:cs typeface="Metrophobic"/>
                <a:sym typeface="Metrophobic"/>
              </a:rPr>
              <a:t>1.- Latam: 891</a:t>
            </a:r>
            <a:endParaRPr sz="1700">
              <a:solidFill>
                <a:schemeClr val="lt2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2.- North America: 190</a:t>
            </a:r>
            <a:endParaRPr sz="17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Metrophobic"/>
                <a:ea typeface="Metrophobic"/>
                <a:cs typeface="Metrophobic"/>
                <a:sym typeface="Metrophobic"/>
              </a:rPr>
              <a:t>3.- Europe: N/A</a:t>
            </a:r>
            <a:endParaRPr sz="1700">
              <a:solidFill>
                <a:srgbClr val="CC0000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Metrophobic"/>
                <a:ea typeface="Metrophobic"/>
                <a:cs typeface="Metrophobic"/>
                <a:sym typeface="Metrophobic"/>
              </a:rPr>
              <a:t>4.- Asia: N/A</a:t>
            </a:r>
            <a:endParaRPr sz="1700">
              <a:solidFill>
                <a:srgbClr val="CC0000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511" name="Google Shape;1511;g29774821782_4_44"/>
          <p:cNvSpPr txBox="1"/>
          <p:nvPr/>
        </p:nvSpPr>
        <p:spPr>
          <a:xfrm>
            <a:off x="2545200" y="1356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rgbClr val="00B76C"/>
                </a:solidFill>
                <a:latin typeface="Metrophobic"/>
                <a:ea typeface="Metrophobic"/>
                <a:cs typeface="Metrophobic"/>
                <a:sym typeface="Metrophobic"/>
              </a:rPr>
              <a:t>Taylor Swift</a:t>
            </a:r>
            <a:endParaRPr b="1" sz="2000">
              <a:solidFill>
                <a:srgbClr val="00B76C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512" name="Google Shape;1512;g29774821782_4_44"/>
          <p:cNvSpPr txBox="1"/>
          <p:nvPr/>
        </p:nvSpPr>
        <p:spPr>
          <a:xfrm>
            <a:off x="6951700" y="13452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rgbClr val="00B76C"/>
                </a:solidFill>
                <a:latin typeface="Metrophobic"/>
                <a:ea typeface="Metrophobic"/>
                <a:cs typeface="Metrophobic"/>
                <a:sym typeface="Metrophobic"/>
              </a:rPr>
              <a:t>Bad Bunny</a:t>
            </a:r>
            <a:endParaRPr b="1" sz="2000">
              <a:solidFill>
                <a:srgbClr val="00B76C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9774821782_0_6876"/>
          <p:cNvSpPr txBox="1"/>
          <p:nvPr>
            <p:ph idx="3" type="subTitle"/>
          </p:nvPr>
        </p:nvSpPr>
        <p:spPr>
          <a:xfrm>
            <a:off x="7622694" y="21025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Mexico</a:t>
            </a:r>
            <a:endParaRPr/>
          </a:p>
        </p:txBody>
      </p:sp>
      <p:sp>
        <p:nvSpPr>
          <p:cNvPr id="1518" name="Google Shape;1518;g29774821782_0_6876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76C"/>
                </a:solidFill>
              </a:rPr>
              <a:t>TOP 1 </a:t>
            </a:r>
            <a:r>
              <a:rPr lang="en-US" sz="3200"/>
              <a:t>Attributes in common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                               </a:t>
            </a:r>
            <a:r>
              <a:rPr lang="en-US" sz="2100"/>
              <a:t>(countries selection)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1519" name="Google Shape;1519;g29774821782_0_6876"/>
          <p:cNvSpPr txBox="1"/>
          <p:nvPr>
            <p:ph idx="1" type="subTitle"/>
          </p:nvPr>
        </p:nvSpPr>
        <p:spPr>
          <a:xfrm>
            <a:off x="2792294" y="21025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Colombia</a:t>
            </a:r>
            <a:endParaRPr/>
          </a:p>
        </p:txBody>
      </p:sp>
      <p:sp>
        <p:nvSpPr>
          <p:cNvPr id="1520" name="Google Shape;1520;g29774821782_0_6876"/>
          <p:cNvSpPr txBox="1"/>
          <p:nvPr>
            <p:ph idx="2" type="subTitle"/>
          </p:nvPr>
        </p:nvSpPr>
        <p:spPr>
          <a:xfrm>
            <a:off x="2792294" y="2535489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Ando-Jere Klein</a:t>
            </a:r>
            <a:endParaRPr/>
          </a:p>
        </p:txBody>
      </p:sp>
      <p:sp>
        <p:nvSpPr>
          <p:cNvPr id="1521" name="Google Shape;1521;g29774821782_0_6876"/>
          <p:cNvSpPr txBox="1"/>
          <p:nvPr>
            <p:ph idx="4" type="subTitle"/>
          </p:nvPr>
        </p:nvSpPr>
        <p:spPr>
          <a:xfrm>
            <a:off x="7622694" y="16750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Que Onda- calle 24</a:t>
            </a:r>
            <a:endParaRPr sz="2400"/>
          </a:p>
        </p:txBody>
      </p:sp>
      <p:sp>
        <p:nvSpPr>
          <p:cNvPr id="1522" name="Google Shape;1522;g29774821782_0_6876"/>
          <p:cNvSpPr txBox="1"/>
          <p:nvPr>
            <p:ph idx="5" type="subTitle"/>
          </p:nvPr>
        </p:nvSpPr>
        <p:spPr>
          <a:xfrm>
            <a:off x="2792294" y="2956324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Chile</a:t>
            </a:r>
            <a:endParaRPr/>
          </a:p>
        </p:txBody>
      </p:sp>
      <p:sp>
        <p:nvSpPr>
          <p:cNvPr id="1523" name="Google Shape;1523;g29774821782_0_6876"/>
          <p:cNvSpPr txBox="1"/>
          <p:nvPr>
            <p:ph idx="6" type="subTitle"/>
          </p:nvPr>
        </p:nvSpPr>
        <p:spPr>
          <a:xfrm>
            <a:off x="2736075" y="1735788"/>
            <a:ext cx="34581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Perro negro- bad bunny</a:t>
            </a:r>
            <a:endParaRPr sz="2000"/>
          </a:p>
        </p:txBody>
      </p:sp>
      <p:sp>
        <p:nvSpPr>
          <p:cNvPr id="1524" name="Google Shape;1524;g29774821782_0_6876"/>
          <p:cNvSpPr txBox="1"/>
          <p:nvPr>
            <p:ph idx="7" type="subTitle"/>
          </p:nvPr>
        </p:nvSpPr>
        <p:spPr>
          <a:xfrm>
            <a:off x="7622694" y="30299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United States</a:t>
            </a:r>
            <a:endParaRPr/>
          </a:p>
        </p:txBody>
      </p:sp>
      <p:sp>
        <p:nvSpPr>
          <p:cNvPr id="1525" name="Google Shape;1525;g29774821782_0_6876"/>
          <p:cNvSpPr txBox="1"/>
          <p:nvPr>
            <p:ph idx="8" type="subTitle"/>
          </p:nvPr>
        </p:nvSpPr>
        <p:spPr>
          <a:xfrm>
            <a:off x="7622694" y="26024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IDGAF- Drake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29774821782_0_6876"/>
          <p:cNvSpPr txBox="1"/>
          <p:nvPr>
            <p:ph idx="9" type="subTitle"/>
          </p:nvPr>
        </p:nvSpPr>
        <p:spPr>
          <a:xfrm>
            <a:off x="2792294" y="3957453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Canada </a:t>
            </a:r>
            <a:endParaRPr/>
          </a:p>
        </p:txBody>
      </p:sp>
      <p:sp>
        <p:nvSpPr>
          <p:cNvPr id="1527" name="Google Shape;1527;g29774821782_0_6876"/>
          <p:cNvSpPr txBox="1"/>
          <p:nvPr>
            <p:ph idx="13" type="subTitle"/>
          </p:nvPr>
        </p:nvSpPr>
        <p:spPr>
          <a:xfrm>
            <a:off x="2792294" y="3557185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/>
              <a:t>IDGAF- Drake</a:t>
            </a:r>
            <a:endParaRPr sz="2600"/>
          </a:p>
        </p:txBody>
      </p:sp>
      <p:sp>
        <p:nvSpPr>
          <p:cNvPr id="1528" name="Google Shape;1528;g29774821782_0_6876"/>
          <p:cNvSpPr txBox="1"/>
          <p:nvPr>
            <p:ph idx="14" type="subTitle"/>
          </p:nvPr>
        </p:nvSpPr>
        <p:spPr>
          <a:xfrm>
            <a:off x="7622694" y="3957453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Romania</a:t>
            </a:r>
            <a:endParaRPr/>
          </a:p>
        </p:txBody>
      </p:sp>
      <p:sp>
        <p:nvSpPr>
          <p:cNvPr id="1529" name="Google Shape;1529;g29774821782_0_6876"/>
          <p:cNvSpPr txBox="1"/>
          <p:nvPr>
            <p:ph idx="15" type="subTitle"/>
          </p:nvPr>
        </p:nvSpPr>
        <p:spPr>
          <a:xfrm>
            <a:off x="7622694" y="3529960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Cleopatra-IDK</a:t>
            </a:r>
            <a:endParaRPr/>
          </a:p>
        </p:txBody>
      </p:sp>
      <p:sp>
        <p:nvSpPr>
          <p:cNvPr id="1530" name="Google Shape;1530;g29774821782_0_6876"/>
          <p:cNvSpPr txBox="1"/>
          <p:nvPr>
            <p:ph idx="16" type="subTitle"/>
          </p:nvPr>
        </p:nvSpPr>
        <p:spPr>
          <a:xfrm>
            <a:off x="2792294" y="48849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France</a:t>
            </a:r>
            <a:endParaRPr/>
          </a:p>
        </p:txBody>
      </p:sp>
      <p:sp>
        <p:nvSpPr>
          <p:cNvPr id="1531" name="Google Shape;1531;g29774821782_0_6876"/>
          <p:cNvSpPr txBox="1"/>
          <p:nvPr>
            <p:ph idx="17" type="subTitle"/>
          </p:nvPr>
        </p:nvSpPr>
        <p:spPr>
          <a:xfrm>
            <a:off x="2792294" y="4560014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300"/>
              <a:t>Petit Genie-Jungeli</a:t>
            </a:r>
            <a:endParaRPr sz="2300"/>
          </a:p>
        </p:txBody>
      </p:sp>
      <p:sp>
        <p:nvSpPr>
          <p:cNvPr id="1532" name="Google Shape;1532;g29774821782_0_6876"/>
          <p:cNvSpPr txBox="1"/>
          <p:nvPr>
            <p:ph idx="18" type="subTitle"/>
          </p:nvPr>
        </p:nvSpPr>
        <p:spPr>
          <a:xfrm>
            <a:off x="7622694" y="4884919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Singapore</a:t>
            </a:r>
            <a:endParaRPr/>
          </a:p>
        </p:txBody>
      </p:sp>
      <p:sp>
        <p:nvSpPr>
          <p:cNvPr id="1533" name="Google Shape;1533;g29774821782_0_6876"/>
          <p:cNvSpPr txBox="1"/>
          <p:nvPr>
            <p:ph idx="19" type="subTitle"/>
          </p:nvPr>
        </p:nvSpPr>
        <p:spPr>
          <a:xfrm>
            <a:off x="7622694" y="4457427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Seven- Jung Kook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34" name="Google Shape;1534;g29774821782_0_6876"/>
          <p:cNvSpPr txBox="1"/>
          <p:nvPr>
            <p:ph idx="20" type="subTitle"/>
          </p:nvPr>
        </p:nvSpPr>
        <p:spPr>
          <a:xfrm>
            <a:off x="2792294" y="58123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Republic of Korea</a:t>
            </a:r>
            <a:endParaRPr/>
          </a:p>
        </p:txBody>
      </p:sp>
      <p:sp>
        <p:nvSpPr>
          <p:cNvPr id="1535" name="Google Shape;1535;g29774821782_0_6876"/>
          <p:cNvSpPr txBox="1"/>
          <p:nvPr>
            <p:ph idx="21" type="subTitle"/>
          </p:nvPr>
        </p:nvSpPr>
        <p:spPr>
          <a:xfrm>
            <a:off x="2792294" y="53848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/>
              <a:t>Seven- Jung Kook</a:t>
            </a:r>
            <a:endParaRPr sz="2500"/>
          </a:p>
        </p:txBody>
      </p:sp>
      <p:sp>
        <p:nvSpPr>
          <p:cNvPr id="1536" name="Google Shape;1536;g29774821782_0_6876"/>
          <p:cNvSpPr txBox="1"/>
          <p:nvPr>
            <p:ph idx="22" type="subTitle"/>
          </p:nvPr>
        </p:nvSpPr>
        <p:spPr>
          <a:xfrm>
            <a:off x="7622694" y="5812386"/>
            <a:ext cx="3195600" cy="3600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Taiwan</a:t>
            </a:r>
            <a:endParaRPr/>
          </a:p>
        </p:txBody>
      </p:sp>
      <p:sp>
        <p:nvSpPr>
          <p:cNvPr id="1537" name="Google Shape;1537;g29774821782_0_6876"/>
          <p:cNvSpPr txBox="1"/>
          <p:nvPr>
            <p:ph idx="23" type="subTitle"/>
          </p:nvPr>
        </p:nvSpPr>
        <p:spPr>
          <a:xfrm>
            <a:off x="7622694" y="5384893"/>
            <a:ext cx="31956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Seven- Jung Kook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29774821782_0_6876"/>
          <p:cNvSpPr txBox="1"/>
          <p:nvPr>
            <p:ph idx="24" type="title"/>
          </p:nvPr>
        </p:nvSpPr>
        <p:spPr>
          <a:xfrm>
            <a:off x="1501294" y="177560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1</a:t>
            </a:r>
            <a:endParaRPr/>
          </a:p>
        </p:txBody>
      </p:sp>
      <p:sp>
        <p:nvSpPr>
          <p:cNvPr id="1539" name="Google Shape;1539;g29774821782_0_6876"/>
          <p:cNvSpPr txBox="1"/>
          <p:nvPr>
            <p:ph idx="25" type="title"/>
          </p:nvPr>
        </p:nvSpPr>
        <p:spPr>
          <a:xfrm>
            <a:off x="1501294" y="270351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2</a:t>
            </a:r>
            <a:endParaRPr/>
          </a:p>
        </p:txBody>
      </p:sp>
      <p:sp>
        <p:nvSpPr>
          <p:cNvPr id="1540" name="Google Shape;1540;g29774821782_0_6876"/>
          <p:cNvSpPr txBox="1"/>
          <p:nvPr>
            <p:ph idx="26" type="title"/>
          </p:nvPr>
        </p:nvSpPr>
        <p:spPr>
          <a:xfrm>
            <a:off x="1501294" y="3631434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3</a:t>
            </a:r>
            <a:endParaRPr/>
          </a:p>
        </p:txBody>
      </p:sp>
      <p:sp>
        <p:nvSpPr>
          <p:cNvPr id="1541" name="Google Shape;1541;g29774821782_0_6876"/>
          <p:cNvSpPr txBox="1"/>
          <p:nvPr>
            <p:ph idx="27" type="title"/>
          </p:nvPr>
        </p:nvSpPr>
        <p:spPr>
          <a:xfrm>
            <a:off x="1501294" y="455935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4</a:t>
            </a:r>
            <a:endParaRPr/>
          </a:p>
        </p:txBody>
      </p:sp>
      <p:sp>
        <p:nvSpPr>
          <p:cNvPr id="1542" name="Google Shape;1542;g29774821782_0_6876"/>
          <p:cNvSpPr txBox="1"/>
          <p:nvPr>
            <p:ph idx="28" type="title"/>
          </p:nvPr>
        </p:nvSpPr>
        <p:spPr>
          <a:xfrm>
            <a:off x="1501294" y="548726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5</a:t>
            </a:r>
            <a:endParaRPr/>
          </a:p>
        </p:txBody>
      </p:sp>
      <p:sp>
        <p:nvSpPr>
          <p:cNvPr id="1543" name="Google Shape;1543;g29774821782_0_6876"/>
          <p:cNvSpPr txBox="1"/>
          <p:nvPr>
            <p:ph idx="29" type="title"/>
          </p:nvPr>
        </p:nvSpPr>
        <p:spPr>
          <a:xfrm>
            <a:off x="6340294" y="177560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6</a:t>
            </a:r>
            <a:endParaRPr/>
          </a:p>
        </p:txBody>
      </p:sp>
      <p:sp>
        <p:nvSpPr>
          <p:cNvPr id="1544" name="Google Shape;1544;g29774821782_0_6876"/>
          <p:cNvSpPr txBox="1"/>
          <p:nvPr>
            <p:ph idx="30" type="title"/>
          </p:nvPr>
        </p:nvSpPr>
        <p:spPr>
          <a:xfrm>
            <a:off x="6340294" y="270351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7</a:t>
            </a:r>
            <a:endParaRPr/>
          </a:p>
        </p:txBody>
      </p:sp>
      <p:sp>
        <p:nvSpPr>
          <p:cNvPr id="1545" name="Google Shape;1545;g29774821782_0_6876"/>
          <p:cNvSpPr txBox="1"/>
          <p:nvPr>
            <p:ph idx="31" type="title"/>
          </p:nvPr>
        </p:nvSpPr>
        <p:spPr>
          <a:xfrm>
            <a:off x="6340294" y="3631434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8</a:t>
            </a:r>
            <a:endParaRPr/>
          </a:p>
        </p:txBody>
      </p:sp>
      <p:sp>
        <p:nvSpPr>
          <p:cNvPr id="1546" name="Google Shape;1546;g29774821782_0_6876"/>
          <p:cNvSpPr txBox="1"/>
          <p:nvPr>
            <p:ph idx="32" type="title"/>
          </p:nvPr>
        </p:nvSpPr>
        <p:spPr>
          <a:xfrm>
            <a:off x="6340294" y="4559350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9</a:t>
            </a:r>
            <a:endParaRPr/>
          </a:p>
        </p:txBody>
      </p:sp>
      <p:sp>
        <p:nvSpPr>
          <p:cNvPr id="1547" name="Google Shape;1547;g29774821782_0_6876"/>
          <p:cNvSpPr txBox="1"/>
          <p:nvPr>
            <p:ph idx="33" type="title"/>
          </p:nvPr>
        </p:nvSpPr>
        <p:spPr>
          <a:xfrm>
            <a:off x="6340294" y="5487267"/>
            <a:ext cx="1282500" cy="586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#</a:t>
            </a:r>
            <a:r>
              <a:rPr lang="en-US"/>
              <a:t>10</a:t>
            </a:r>
            <a:endParaRPr/>
          </a:p>
        </p:txBody>
      </p:sp>
      <p:grpSp>
        <p:nvGrpSpPr>
          <p:cNvPr id="1548" name="Google Shape;1548;g29774821782_0_6876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549" name="Google Shape;1549;g29774821782_0_687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29774821782_0_687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29774821782_0_687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29774821782_0_687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29774821782_0_687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4" name="Google Shape;1554;g29774821782_0_687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29774821782_0_687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56" name="Google Shape;1556;g29774821782_0_687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7" name="Google Shape;1557;g29774821782_0_687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g29774821782_0_687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9" name="Google Shape;1559;g29774821782_0_687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60" name="Google Shape;1560;g29774821782_0_687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g29774821782_0_687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g29774821782_0_687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g29774821782_0_687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564" name="Google Shape;1564;g29774821782_0_687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g29774821782_0_687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g29774821782_0_687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g29774821782_0_687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g29774821782_0_687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g29774821782_0_687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g29774821782_0_687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g29774821782_0_687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72" name="Google Shape;1572;g29774821782_0_687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3" name="Google Shape;1573;g29774821782_0_687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4" name="Google Shape;1574;g29774821782_0_6876"/>
          <p:cNvGrpSpPr/>
          <p:nvPr/>
        </p:nvGrpSpPr>
        <p:grpSpPr>
          <a:xfrm>
            <a:off x="5930101" y="1908603"/>
            <a:ext cx="320305" cy="311981"/>
            <a:chOff x="5548725" y="1996100"/>
            <a:chExt cx="275650" cy="269950"/>
          </a:xfrm>
        </p:grpSpPr>
        <p:sp>
          <p:nvSpPr>
            <p:cNvPr id="1575" name="Google Shape;1575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g29774821782_0_6876"/>
          <p:cNvGrpSpPr/>
          <p:nvPr/>
        </p:nvGrpSpPr>
        <p:grpSpPr>
          <a:xfrm>
            <a:off x="5930101" y="2829433"/>
            <a:ext cx="320305" cy="311981"/>
            <a:chOff x="5548725" y="1996100"/>
            <a:chExt cx="275650" cy="269950"/>
          </a:xfrm>
        </p:grpSpPr>
        <p:sp>
          <p:nvSpPr>
            <p:cNvPr id="1578" name="Google Shape;1578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g29774821782_0_6876"/>
          <p:cNvGrpSpPr/>
          <p:nvPr/>
        </p:nvGrpSpPr>
        <p:grpSpPr>
          <a:xfrm>
            <a:off x="5930101" y="3750263"/>
            <a:ext cx="320305" cy="311981"/>
            <a:chOff x="5548725" y="1996100"/>
            <a:chExt cx="275650" cy="269950"/>
          </a:xfrm>
        </p:grpSpPr>
        <p:sp>
          <p:nvSpPr>
            <p:cNvPr id="1581" name="Google Shape;1581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g29774821782_0_6876"/>
          <p:cNvGrpSpPr/>
          <p:nvPr/>
        </p:nvGrpSpPr>
        <p:grpSpPr>
          <a:xfrm>
            <a:off x="5930101" y="4671093"/>
            <a:ext cx="320305" cy="311981"/>
            <a:chOff x="5548725" y="1996100"/>
            <a:chExt cx="275650" cy="269950"/>
          </a:xfrm>
        </p:grpSpPr>
        <p:sp>
          <p:nvSpPr>
            <p:cNvPr id="1584" name="Google Shape;1584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g29774821782_0_6876"/>
          <p:cNvGrpSpPr/>
          <p:nvPr/>
        </p:nvGrpSpPr>
        <p:grpSpPr>
          <a:xfrm>
            <a:off x="5930101" y="5591923"/>
            <a:ext cx="320305" cy="311981"/>
            <a:chOff x="5548725" y="1996100"/>
            <a:chExt cx="275650" cy="269950"/>
          </a:xfrm>
        </p:grpSpPr>
        <p:sp>
          <p:nvSpPr>
            <p:cNvPr id="1587" name="Google Shape;1587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g29774821782_0_6876"/>
          <p:cNvGrpSpPr/>
          <p:nvPr/>
        </p:nvGrpSpPr>
        <p:grpSpPr>
          <a:xfrm>
            <a:off x="10761667" y="1908603"/>
            <a:ext cx="320305" cy="311981"/>
            <a:chOff x="5548725" y="1996100"/>
            <a:chExt cx="275650" cy="269950"/>
          </a:xfrm>
        </p:grpSpPr>
        <p:sp>
          <p:nvSpPr>
            <p:cNvPr id="1590" name="Google Shape;1590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g29774821782_0_6876"/>
          <p:cNvGrpSpPr/>
          <p:nvPr/>
        </p:nvGrpSpPr>
        <p:grpSpPr>
          <a:xfrm>
            <a:off x="10761667" y="2829433"/>
            <a:ext cx="320305" cy="311981"/>
            <a:chOff x="5548725" y="1996100"/>
            <a:chExt cx="275650" cy="269950"/>
          </a:xfrm>
        </p:grpSpPr>
        <p:sp>
          <p:nvSpPr>
            <p:cNvPr id="1593" name="Google Shape;1593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g29774821782_0_6876"/>
          <p:cNvGrpSpPr/>
          <p:nvPr/>
        </p:nvGrpSpPr>
        <p:grpSpPr>
          <a:xfrm>
            <a:off x="10761667" y="3750263"/>
            <a:ext cx="320305" cy="311981"/>
            <a:chOff x="5548725" y="1996100"/>
            <a:chExt cx="275650" cy="269950"/>
          </a:xfrm>
        </p:grpSpPr>
        <p:sp>
          <p:nvSpPr>
            <p:cNvPr id="1596" name="Google Shape;1596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g29774821782_0_6876"/>
          <p:cNvGrpSpPr/>
          <p:nvPr/>
        </p:nvGrpSpPr>
        <p:grpSpPr>
          <a:xfrm>
            <a:off x="10761667" y="4671093"/>
            <a:ext cx="320305" cy="311981"/>
            <a:chOff x="5548725" y="1996100"/>
            <a:chExt cx="275650" cy="269950"/>
          </a:xfrm>
        </p:grpSpPr>
        <p:sp>
          <p:nvSpPr>
            <p:cNvPr id="1599" name="Google Shape;1599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g29774821782_0_6876"/>
          <p:cNvGrpSpPr/>
          <p:nvPr/>
        </p:nvGrpSpPr>
        <p:grpSpPr>
          <a:xfrm>
            <a:off x="10761667" y="5591923"/>
            <a:ext cx="320305" cy="311981"/>
            <a:chOff x="5548725" y="1996100"/>
            <a:chExt cx="275650" cy="269950"/>
          </a:xfrm>
        </p:grpSpPr>
        <p:sp>
          <p:nvSpPr>
            <p:cNvPr id="1602" name="Google Shape;1602;g29774821782_0_6876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29774821782_0_6876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4" name="Google Shape;1604;g29774821782_0_6876"/>
          <p:cNvCxnSpPr/>
          <p:nvPr/>
        </p:nvCxnSpPr>
        <p:spPr>
          <a:xfrm>
            <a:off x="1770233" y="2522367"/>
            <a:ext cx="9461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g29774821782_0_6876"/>
          <p:cNvCxnSpPr/>
          <p:nvPr/>
        </p:nvCxnSpPr>
        <p:spPr>
          <a:xfrm>
            <a:off x="1620283" y="3451511"/>
            <a:ext cx="9461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g29774821782_0_6876"/>
          <p:cNvCxnSpPr/>
          <p:nvPr/>
        </p:nvCxnSpPr>
        <p:spPr>
          <a:xfrm>
            <a:off x="1770233" y="4380656"/>
            <a:ext cx="9461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g29774821782_0_6876"/>
          <p:cNvCxnSpPr/>
          <p:nvPr/>
        </p:nvCxnSpPr>
        <p:spPr>
          <a:xfrm>
            <a:off x="1770233" y="5309800"/>
            <a:ext cx="9461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8" name="Google Shape;1608;g29774821782_0_6876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8513825" y="729550"/>
            <a:ext cx="432300" cy="42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603c72d820_0_323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Danceability, Energy and Valance</a:t>
            </a:r>
            <a:endParaRPr/>
          </a:p>
        </p:txBody>
      </p:sp>
      <p:pic>
        <p:nvPicPr>
          <p:cNvPr id="1614" name="Google Shape;1614;g2603c72d820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00" y="1573875"/>
            <a:ext cx="6411100" cy="19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g2603c72d820_0_323"/>
          <p:cNvSpPr txBox="1"/>
          <p:nvPr>
            <p:ph idx="3" type="subTitle"/>
          </p:nvPr>
        </p:nvSpPr>
        <p:spPr>
          <a:xfrm>
            <a:off x="1462651" y="1179233"/>
            <a:ext cx="2106300" cy="4704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The code:</a:t>
            </a:r>
            <a:endParaRPr/>
          </a:p>
        </p:txBody>
      </p:sp>
      <p:pic>
        <p:nvPicPr>
          <p:cNvPr id="1616" name="Google Shape;1616;g2603c72d820_0_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800" y="3641000"/>
            <a:ext cx="5866424" cy="26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774821782_0_6449"/>
          <p:cNvSpPr txBox="1"/>
          <p:nvPr>
            <p:ph type="title"/>
          </p:nvPr>
        </p:nvSpPr>
        <p:spPr>
          <a:xfrm>
            <a:off x="3702498" y="720725"/>
            <a:ext cx="6983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405" name="Google Shape;405;g29774821782_0_6449"/>
          <p:cNvSpPr txBox="1"/>
          <p:nvPr>
            <p:ph idx="1" type="body"/>
          </p:nvPr>
        </p:nvSpPr>
        <p:spPr>
          <a:xfrm>
            <a:off x="5425200" y="1973133"/>
            <a:ext cx="5806800" cy="34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original dataset was obtained from kagle and tracked the top 50 per </a:t>
            </a:r>
            <a:r>
              <a:rPr lang="en-US"/>
              <a:t>country</a:t>
            </a:r>
            <a:r>
              <a:rPr lang="en-US"/>
              <a:t> per day for the month of october.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Why the spotify dataset?</a:t>
            </a:r>
            <a:endParaRPr/>
          </a:p>
          <a:p>
            <a:pPr indent="-438150" lvl="0" marL="6096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Provided several metrics to analyze.</a:t>
            </a:r>
            <a:endParaRPr/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Explore cultural differences.</a:t>
            </a:r>
            <a:endParaRPr/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Recent data and verified.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g29774821782_0_6449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407" name="Google Shape;407;g29774821782_0_644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g29774821782_0_644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29774821782_0_644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29774821782_0_644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29774821782_0_644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2" name="Google Shape;412;g29774821782_0_644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29774821782_0_644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14" name="Google Shape;414;g29774821782_0_644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15" name="Google Shape;415;g29774821782_0_644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g29774821782_0_644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g29774821782_0_644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8" name="Google Shape;418;g29774821782_0_644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g29774821782_0_644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g29774821782_0_644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g29774821782_0_644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22" name="Google Shape;422;g29774821782_0_644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g29774821782_0_644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g29774821782_0_644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g29774821782_0_644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g29774821782_0_644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g29774821782_0_644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g29774821782_0_644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g29774821782_0_644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0" name="Google Shape;430;g29774821782_0_644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g29774821782_0_644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2" name="Google Shape;432;g29774821782_0_6449"/>
          <p:cNvSpPr/>
          <p:nvPr/>
        </p:nvSpPr>
        <p:spPr>
          <a:xfrm>
            <a:off x="1979797" y="2071588"/>
            <a:ext cx="1361700" cy="13620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33" name="Google Shape;433;g29774821782_0_6449"/>
          <p:cNvSpPr/>
          <p:nvPr/>
        </p:nvSpPr>
        <p:spPr>
          <a:xfrm>
            <a:off x="3515197" y="3612614"/>
            <a:ext cx="1361700" cy="1362000"/>
          </a:xfrm>
          <a:prstGeom prst="rect">
            <a:avLst/>
          </a:prstGeom>
          <a:gradFill>
            <a:gsLst>
              <a:gs pos="0">
                <a:schemeClr val="dk1"/>
              </a:gs>
              <a:gs pos="47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34" name="Google Shape;434;g29774821782_0_6449"/>
          <p:cNvSpPr txBox="1"/>
          <p:nvPr>
            <p:ph idx="4294967295" type="title"/>
          </p:nvPr>
        </p:nvSpPr>
        <p:spPr>
          <a:xfrm>
            <a:off x="2934754" y="720725"/>
            <a:ext cx="11955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pic>
        <p:nvPicPr>
          <p:cNvPr id="435" name="Google Shape;435;g29774821782_0_6449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2136550" y="2230750"/>
            <a:ext cx="1048200" cy="104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6" name="Google Shape;436;g29774821782_0_6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887" y="3883462"/>
            <a:ext cx="820325" cy="8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1" name="Google Shape;1621;g29774821782_0_6519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1622" name="Google Shape;1622;g29774821782_0_651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29774821782_0_651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29774821782_0_651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29774821782_0_651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29774821782_0_651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27" name="Google Shape;1627;g29774821782_0_651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29774821782_0_651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29" name="Google Shape;1629;g29774821782_0_651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630" name="Google Shape;1630;g29774821782_0_651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g29774821782_0_651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g29774821782_0_651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633" name="Google Shape;1633;g29774821782_0_651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g29774821782_0_651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g29774821782_0_651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6" name="Google Shape;1636;g29774821782_0_651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37" name="Google Shape;1637;g29774821782_0_651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g29774821782_0_651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g29774821782_0_651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g29774821782_0_651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g29774821782_0_651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g29774821782_0_651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g29774821782_0_651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g29774821782_0_651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5" name="Google Shape;1645;g29774821782_0_651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g29774821782_0_651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47" name="Google Shape;1647;g29774821782_0_6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150" y="3436451"/>
            <a:ext cx="2977460" cy="23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g29774821782_0_6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0100" y="3140800"/>
            <a:ext cx="2484050" cy="27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g29774821782_0_6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788" y="1309050"/>
            <a:ext cx="3492586" cy="212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g29774821782_0_6519"/>
          <p:cNvGrpSpPr/>
          <p:nvPr/>
        </p:nvGrpSpPr>
        <p:grpSpPr>
          <a:xfrm>
            <a:off x="1914700" y="2023519"/>
            <a:ext cx="2916361" cy="339512"/>
            <a:chOff x="2848700" y="5897400"/>
            <a:chExt cx="5026475" cy="906575"/>
          </a:xfrm>
        </p:grpSpPr>
        <p:sp>
          <p:nvSpPr>
            <p:cNvPr id="1651" name="Google Shape;1651;g29774821782_0_6519"/>
            <p:cNvSpPr/>
            <p:nvPr/>
          </p:nvSpPr>
          <p:spPr>
            <a:xfrm>
              <a:off x="2980200" y="5897400"/>
              <a:ext cx="4721775" cy="906575"/>
            </a:xfrm>
            <a:custGeom>
              <a:rect b="b" l="l" r="r" t="t"/>
              <a:pathLst>
                <a:path extrusionOk="0" h="36263" w="188871">
                  <a:moveTo>
                    <a:pt x="26084" y="0"/>
                  </a:moveTo>
                  <a:cubicBezTo>
                    <a:pt x="25966" y="0"/>
                    <a:pt x="25846" y="7"/>
                    <a:pt x="25724" y="20"/>
                  </a:cubicBezTo>
                  <a:cubicBezTo>
                    <a:pt x="22665" y="340"/>
                    <a:pt x="22109" y="7718"/>
                    <a:pt x="21468" y="16249"/>
                  </a:cubicBezTo>
                  <a:cubicBezTo>
                    <a:pt x="20891" y="24140"/>
                    <a:pt x="20164" y="33933"/>
                    <a:pt x="17000" y="33933"/>
                  </a:cubicBezTo>
                  <a:lnTo>
                    <a:pt x="16957" y="33933"/>
                  </a:lnTo>
                  <a:cubicBezTo>
                    <a:pt x="13621" y="33804"/>
                    <a:pt x="13856" y="25614"/>
                    <a:pt x="14049" y="19008"/>
                  </a:cubicBezTo>
                  <a:cubicBezTo>
                    <a:pt x="14220" y="13705"/>
                    <a:pt x="14348" y="9129"/>
                    <a:pt x="12937" y="7675"/>
                  </a:cubicBezTo>
                  <a:cubicBezTo>
                    <a:pt x="12595" y="7333"/>
                    <a:pt x="12188" y="7162"/>
                    <a:pt x="11740" y="7162"/>
                  </a:cubicBezTo>
                  <a:cubicBezTo>
                    <a:pt x="9473" y="7162"/>
                    <a:pt x="9174" y="9685"/>
                    <a:pt x="8832" y="12357"/>
                  </a:cubicBezTo>
                  <a:cubicBezTo>
                    <a:pt x="8296" y="16762"/>
                    <a:pt x="7612" y="22236"/>
                    <a:pt x="0" y="22942"/>
                  </a:cubicBezTo>
                  <a:lnTo>
                    <a:pt x="108" y="24011"/>
                  </a:lnTo>
                  <a:cubicBezTo>
                    <a:pt x="8575" y="23219"/>
                    <a:pt x="9365" y="16762"/>
                    <a:pt x="9901" y="12485"/>
                  </a:cubicBezTo>
                  <a:cubicBezTo>
                    <a:pt x="10221" y="9771"/>
                    <a:pt x="10477" y="8231"/>
                    <a:pt x="11740" y="8231"/>
                  </a:cubicBezTo>
                  <a:cubicBezTo>
                    <a:pt x="11911" y="8231"/>
                    <a:pt x="12039" y="8274"/>
                    <a:pt x="12167" y="8423"/>
                  </a:cubicBezTo>
                  <a:cubicBezTo>
                    <a:pt x="13257" y="9557"/>
                    <a:pt x="13129" y="14347"/>
                    <a:pt x="12980" y="18986"/>
                  </a:cubicBezTo>
                  <a:cubicBezTo>
                    <a:pt x="12744" y="26791"/>
                    <a:pt x="12510" y="34851"/>
                    <a:pt x="16914" y="35002"/>
                  </a:cubicBezTo>
                  <a:lnTo>
                    <a:pt x="17000" y="35002"/>
                  </a:lnTo>
                  <a:cubicBezTo>
                    <a:pt x="21148" y="35002"/>
                    <a:pt x="21832" y="25936"/>
                    <a:pt x="22537" y="16334"/>
                  </a:cubicBezTo>
                  <a:cubicBezTo>
                    <a:pt x="23050" y="9642"/>
                    <a:pt x="23649" y="1303"/>
                    <a:pt x="25830" y="1067"/>
                  </a:cubicBezTo>
                  <a:cubicBezTo>
                    <a:pt x="25910" y="1060"/>
                    <a:pt x="25987" y="1057"/>
                    <a:pt x="26061" y="1057"/>
                  </a:cubicBezTo>
                  <a:cubicBezTo>
                    <a:pt x="26445" y="1057"/>
                    <a:pt x="26752" y="1152"/>
                    <a:pt x="26984" y="1367"/>
                  </a:cubicBezTo>
                  <a:cubicBezTo>
                    <a:pt x="27925" y="2222"/>
                    <a:pt x="27925" y="4788"/>
                    <a:pt x="27925" y="7248"/>
                  </a:cubicBezTo>
                  <a:cubicBezTo>
                    <a:pt x="27925" y="10262"/>
                    <a:pt x="27905" y="13383"/>
                    <a:pt x="29444" y="14923"/>
                  </a:cubicBezTo>
                  <a:cubicBezTo>
                    <a:pt x="30064" y="15544"/>
                    <a:pt x="30856" y="15843"/>
                    <a:pt x="31839" y="15843"/>
                  </a:cubicBezTo>
                  <a:cubicBezTo>
                    <a:pt x="35965" y="15843"/>
                    <a:pt x="36629" y="13406"/>
                    <a:pt x="37120" y="11610"/>
                  </a:cubicBezTo>
                  <a:cubicBezTo>
                    <a:pt x="37505" y="10133"/>
                    <a:pt x="37761" y="9429"/>
                    <a:pt x="38981" y="9429"/>
                  </a:cubicBezTo>
                  <a:cubicBezTo>
                    <a:pt x="40221" y="9429"/>
                    <a:pt x="40284" y="14218"/>
                    <a:pt x="40327" y="17725"/>
                  </a:cubicBezTo>
                  <a:cubicBezTo>
                    <a:pt x="40392" y="23413"/>
                    <a:pt x="40455" y="29292"/>
                    <a:pt x="43791" y="29292"/>
                  </a:cubicBezTo>
                  <a:cubicBezTo>
                    <a:pt x="44754" y="29292"/>
                    <a:pt x="45438" y="29058"/>
                    <a:pt x="45909" y="28544"/>
                  </a:cubicBezTo>
                  <a:cubicBezTo>
                    <a:pt x="46656" y="27732"/>
                    <a:pt x="46571" y="26469"/>
                    <a:pt x="46485" y="25229"/>
                  </a:cubicBezTo>
                  <a:cubicBezTo>
                    <a:pt x="46400" y="24075"/>
                    <a:pt x="46314" y="22877"/>
                    <a:pt x="46956" y="22193"/>
                  </a:cubicBezTo>
                  <a:cubicBezTo>
                    <a:pt x="47383" y="21723"/>
                    <a:pt x="48196" y="21488"/>
                    <a:pt x="49373" y="21488"/>
                  </a:cubicBezTo>
                  <a:cubicBezTo>
                    <a:pt x="53969" y="21488"/>
                    <a:pt x="54547" y="14518"/>
                    <a:pt x="55017" y="8915"/>
                  </a:cubicBezTo>
                  <a:cubicBezTo>
                    <a:pt x="55252" y="6221"/>
                    <a:pt x="55551" y="2521"/>
                    <a:pt x="56386" y="2521"/>
                  </a:cubicBezTo>
                  <a:cubicBezTo>
                    <a:pt x="57347" y="2521"/>
                    <a:pt x="57647" y="5643"/>
                    <a:pt x="57903" y="8146"/>
                  </a:cubicBezTo>
                  <a:cubicBezTo>
                    <a:pt x="58310" y="12422"/>
                    <a:pt x="58781" y="17275"/>
                    <a:pt x="62159" y="17275"/>
                  </a:cubicBezTo>
                  <a:cubicBezTo>
                    <a:pt x="64426" y="17275"/>
                    <a:pt x="64853" y="22492"/>
                    <a:pt x="65216" y="27090"/>
                  </a:cubicBezTo>
                  <a:cubicBezTo>
                    <a:pt x="65623" y="32008"/>
                    <a:pt x="65986" y="36263"/>
                    <a:pt x="68423" y="36263"/>
                  </a:cubicBezTo>
                  <a:cubicBezTo>
                    <a:pt x="70861" y="36263"/>
                    <a:pt x="71696" y="33269"/>
                    <a:pt x="72508" y="30361"/>
                  </a:cubicBezTo>
                  <a:cubicBezTo>
                    <a:pt x="73235" y="27710"/>
                    <a:pt x="73983" y="24973"/>
                    <a:pt x="75844" y="24973"/>
                  </a:cubicBezTo>
                  <a:cubicBezTo>
                    <a:pt x="78473" y="24973"/>
                    <a:pt x="78837" y="21745"/>
                    <a:pt x="79179" y="18643"/>
                  </a:cubicBezTo>
                  <a:cubicBezTo>
                    <a:pt x="79564" y="15159"/>
                    <a:pt x="79970" y="12870"/>
                    <a:pt x="81809" y="12850"/>
                  </a:cubicBezTo>
                  <a:cubicBezTo>
                    <a:pt x="84631" y="12807"/>
                    <a:pt x="85315" y="11866"/>
                    <a:pt x="85851" y="11117"/>
                  </a:cubicBezTo>
                  <a:cubicBezTo>
                    <a:pt x="86278" y="10540"/>
                    <a:pt x="86578" y="10113"/>
                    <a:pt x="88074" y="10091"/>
                  </a:cubicBezTo>
                  <a:cubicBezTo>
                    <a:pt x="89592" y="10091"/>
                    <a:pt x="90170" y="15886"/>
                    <a:pt x="90555" y="19735"/>
                  </a:cubicBezTo>
                  <a:cubicBezTo>
                    <a:pt x="91111" y="25358"/>
                    <a:pt x="91516" y="28565"/>
                    <a:pt x="93227" y="28630"/>
                  </a:cubicBezTo>
                  <a:cubicBezTo>
                    <a:pt x="93252" y="28631"/>
                    <a:pt x="93276" y="28631"/>
                    <a:pt x="93301" y="28631"/>
                  </a:cubicBezTo>
                  <a:cubicBezTo>
                    <a:pt x="95019" y="28631"/>
                    <a:pt x="95610" y="26458"/>
                    <a:pt x="96220" y="24117"/>
                  </a:cubicBezTo>
                  <a:cubicBezTo>
                    <a:pt x="96862" y="21745"/>
                    <a:pt x="97525" y="19264"/>
                    <a:pt x="99236" y="19264"/>
                  </a:cubicBezTo>
                  <a:cubicBezTo>
                    <a:pt x="101588" y="19264"/>
                    <a:pt x="104388" y="18344"/>
                    <a:pt x="104388" y="13939"/>
                  </a:cubicBezTo>
                  <a:cubicBezTo>
                    <a:pt x="104388" y="13426"/>
                    <a:pt x="104496" y="13255"/>
                    <a:pt x="104602" y="13170"/>
                  </a:cubicBezTo>
                  <a:cubicBezTo>
                    <a:pt x="104883" y="12889"/>
                    <a:pt x="105563" y="12823"/>
                    <a:pt x="106520" y="12823"/>
                  </a:cubicBezTo>
                  <a:cubicBezTo>
                    <a:pt x="106948" y="12823"/>
                    <a:pt x="107432" y="12837"/>
                    <a:pt x="107960" y="12850"/>
                  </a:cubicBezTo>
                  <a:cubicBezTo>
                    <a:pt x="108665" y="12870"/>
                    <a:pt x="109477" y="12913"/>
                    <a:pt x="110398" y="12913"/>
                  </a:cubicBezTo>
                  <a:cubicBezTo>
                    <a:pt x="112000" y="12913"/>
                    <a:pt x="112365" y="17104"/>
                    <a:pt x="112707" y="20782"/>
                  </a:cubicBezTo>
                  <a:cubicBezTo>
                    <a:pt x="113177" y="26127"/>
                    <a:pt x="113668" y="31623"/>
                    <a:pt x="117346" y="31623"/>
                  </a:cubicBezTo>
                  <a:lnTo>
                    <a:pt x="117431" y="31623"/>
                  </a:lnTo>
                  <a:cubicBezTo>
                    <a:pt x="121152" y="31558"/>
                    <a:pt x="121366" y="24588"/>
                    <a:pt x="121580" y="17831"/>
                  </a:cubicBezTo>
                  <a:cubicBezTo>
                    <a:pt x="121730" y="13127"/>
                    <a:pt x="121922" y="7268"/>
                    <a:pt x="123675" y="7268"/>
                  </a:cubicBezTo>
                  <a:cubicBezTo>
                    <a:pt x="125557" y="7268"/>
                    <a:pt x="125921" y="15159"/>
                    <a:pt x="126178" y="20932"/>
                  </a:cubicBezTo>
                  <a:cubicBezTo>
                    <a:pt x="126540" y="28929"/>
                    <a:pt x="126862" y="35835"/>
                    <a:pt x="129813" y="36006"/>
                  </a:cubicBezTo>
                  <a:cubicBezTo>
                    <a:pt x="129866" y="36010"/>
                    <a:pt x="129919" y="36012"/>
                    <a:pt x="129971" y="36012"/>
                  </a:cubicBezTo>
                  <a:cubicBezTo>
                    <a:pt x="130444" y="36012"/>
                    <a:pt x="130880" y="35839"/>
                    <a:pt x="131244" y="35493"/>
                  </a:cubicBezTo>
                  <a:cubicBezTo>
                    <a:pt x="133041" y="33910"/>
                    <a:pt x="133319" y="28844"/>
                    <a:pt x="133639" y="23455"/>
                  </a:cubicBezTo>
                  <a:cubicBezTo>
                    <a:pt x="133896" y="19114"/>
                    <a:pt x="134238" y="13170"/>
                    <a:pt x="135714" y="13149"/>
                  </a:cubicBezTo>
                  <a:cubicBezTo>
                    <a:pt x="137254" y="13149"/>
                    <a:pt x="137596" y="19199"/>
                    <a:pt x="137830" y="23626"/>
                  </a:cubicBezTo>
                  <a:cubicBezTo>
                    <a:pt x="138172" y="29933"/>
                    <a:pt x="138472" y="35364"/>
                    <a:pt x="141060" y="35601"/>
                  </a:cubicBezTo>
                  <a:cubicBezTo>
                    <a:pt x="141126" y="35606"/>
                    <a:pt x="141191" y="35609"/>
                    <a:pt x="141255" y="35609"/>
                  </a:cubicBezTo>
                  <a:cubicBezTo>
                    <a:pt x="143791" y="35609"/>
                    <a:pt x="144521" y="31119"/>
                    <a:pt x="145293" y="26363"/>
                  </a:cubicBezTo>
                  <a:cubicBezTo>
                    <a:pt x="145849" y="22985"/>
                    <a:pt x="146534" y="18794"/>
                    <a:pt x="147837" y="18794"/>
                  </a:cubicBezTo>
                  <a:cubicBezTo>
                    <a:pt x="148949" y="18794"/>
                    <a:pt x="149248" y="19649"/>
                    <a:pt x="149655" y="21616"/>
                  </a:cubicBezTo>
                  <a:cubicBezTo>
                    <a:pt x="150083" y="23669"/>
                    <a:pt x="150596" y="26235"/>
                    <a:pt x="153804" y="26235"/>
                  </a:cubicBezTo>
                  <a:cubicBezTo>
                    <a:pt x="156818" y="26235"/>
                    <a:pt x="156883" y="21274"/>
                    <a:pt x="156946" y="16014"/>
                  </a:cubicBezTo>
                  <a:cubicBezTo>
                    <a:pt x="156989" y="11416"/>
                    <a:pt x="157054" y="6178"/>
                    <a:pt x="159383" y="6178"/>
                  </a:cubicBezTo>
                  <a:cubicBezTo>
                    <a:pt x="161843" y="6178"/>
                    <a:pt x="162143" y="11502"/>
                    <a:pt x="162420" y="16185"/>
                  </a:cubicBezTo>
                  <a:cubicBezTo>
                    <a:pt x="162699" y="21189"/>
                    <a:pt x="162955" y="25508"/>
                    <a:pt x="165542" y="25508"/>
                  </a:cubicBezTo>
                  <a:cubicBezTo>
                    <a:pt x="168107" y="25508"/>
                    <a:pt x="169156" y="20761"/>
                    <a:pt x="170374" y="15265"/>
                  </a:cubicBezTo>
                  <a:cubicBezTo>
                    <a:pt x="171486" y="10327"/>
                    <a:pt x="172705" y="4745"/>
                    <a:pt x="174929" y="4745"/>
                  </a:cubicBezTo>
                  <a:cubicBezTo>
                    <a:pt x="176982" y="4745"/>
                    <a:pt x="178137" y="13448"/>
                    <a:pt x="178970" y="19798"/>
                  </a:cubicBezTo>
                  <a:cubicBezTo>
                    <a:pt x="180104" y="28565"/>
                    <a:pt x="181108" y="36134"/>
                    <a:pt x="184230" y="36134"/>
                  </a:cubicBezTo>
                  <a:cubicBezTo>
                    <a:pt x="186048" y="36134"/>
                    <a:pt x="186390" y="34916"/>
                    <a:pt x="187351" y="30298"/>
                  </a:cubicBezTo>
                  <a:cubicBezTo>
                    <a:pt x="188292" y="25765"/>
                    <a:pt x="188870" y="23669"/>
                    <a:pt x="188870" y="23647"/>
                  </a:cubicBezTo>
                  <a:lnTo>
                    <a:pt x="187844" y="23370"/>
                  </a:lnTo>
                  <a:cubicBezTo>
                    <a:pt x="187822" y="23390"/>
                    <a:pt x="187245" y="25508"/>
                    <a:pt x="186305" y="30084"/>
                  </a:cubicBezTo>
                  <a:cubicBezTo>
                    <a:pt x="185342" y="34660"/>
                    <a:pt x="185085" y="35065"/>
                    <a:pt x="184230" y="35065"/>
                  </a:cubicBezTo>
                  <a:cubicBezTo>
                    <a:pt x="182049" y="35065"/>
                    <a:pt x="180874" y="26170"/>
                    <a:pt x="180018" y="19670"/>
                  </a:cubicBezTo>
                  <a:cubicBezTo>
                    <a:pt x="178906" y="11074"/>
                    <a:pt x="177923" y="3676"/>
                    <a:pt x="174929" y="3676"/>
                  </a:cubicBezTo>
                  <a:cubicBezTo>
                    <a:pt x="171850" y="3676"/>
                    <a:pt x="170631" y="9193"/>
                    <a:pt x="169348" y="15031"/>
                  </a:cubicBezTo>
                  <a:cubicBezTo>
                    <a:pt x="168364" y="19435"/>
                    <a:pt x="167252" y="24439"/>
                    <a:pt x="165542" y="24439"/>
                  </a:cubicBezTo>
                  <a:cubicBezTo>
                    <a:pt x="163959" y="24439"/>
                    <a:pt x="163703" y="20012"/>
                    <a:pt x="163489" y="16120"/>
                  </a:cubicBezTo>
                  <a:cubicBezTo>
                    <a:pt x="163169" y="10712"/>
                    <a:pt x="162847" y="5109"/>
                    <a:pt x="159383" y="5109"/>
                  </a:cubicBezTo>
                  <a:cubicBezTo>
                    <a:pt x="156005" y="5109"/>
                    <a:pt x="155942" y="10647"/>
                    <a:pt x="155877" y="16014"/>
                  </a:cubicBezTo>
                  <a:cubicBezTo>
                    <a:pt x="155834" y="20291"/>
                    <a:pt x="155771" y="25166"/>
                    <a:pt x="153804" y="25166"/>
                  </a:cubicBezTo>
                  <a:cubicBezTo>
                    <a:pt x="151643" y="25166"/>
                    <a:pt x="151195" y="23732"/>
                    <a:pt x="150702" y="21403"/>
                  </a:cubicBezTo>
                  <a:cubicBezTo>
                    <a:pt x="150360" y="19670"/>
                    <a:pt x="149955" y="17725"/>
                    <a:pt x="147837" y="17725"/>
                  </a:cubicBezTo>
                  <a:cubicBezTo>
                    <a:pt x="145636" y="17725"/>
                    <a:pt x="144972" y="21637"/>
                    <a:pt x="144245" y="26192"/>
                  </a:cubicBezTo>
                  <a:cubicBezTo>
                    <a:pt x="143626" y="29913"/>
                    <a:pt x="142876" y="34531"/>
                    <a:pt x="141231" y="34531"/>
                  </a:cubicBezTo>
                  <a:lnTo>
                    <a:pt x="141145" y="34531"/>
                  </a:lnTo>
                  <a:cubicBezTo>
                    <a:pt x="139477" y="34381"/>
                    <a:pt x="139135" y="28137"/>
                    <a:pt x="138899" y="23584"/>
                  </a:cubicBezTo>
                  <a:cubicBezTo>
                    <a:pt x="138557" y="17403"/>
                    <a:pt x="138280" y="12080"/>
                    <a:pt x="135735" y="12080"/>
                  </a:cubicBezTo>
                  <a:lnTo>
                    <a:pt x="135692" y="12080"/>
                  </a:lnTo>
                  <a:cubicBezTo>
                    <a:pt x="133234" y="12101"/>
                    <a:pt x="132912" y="17340"/>
                    <a:pt x="132570" y="23390"/>
                  </a:cubicBezTo>
                  <a:cubicBezTo>
                    <a:pt x="132293" y="28094"/>
                    <a:pt x="131994" y="33420"/>
                    <a:pt x="130540" y="34702"/>
                  </a:cubicBezTo>
                  <a:cubicBezTo>
                    <a:pt x="130348" y="34856"/>
                    <a:pt x="130157" y="34940"/>
                    <a:pt x="129949" y="34940"/>
                  </a:cubicBezTo>
                  <a:cubicBezTo>
                    <a:pt x="129925" y="34940"/>
                    <a:pt x="129901" y="34939"/>
                    <a:pt x="129876" y="34937"/>
                  </a:cubicBezTo>
                  <a:cubicBezTo>
                    <a:pt x="127888" y="34831"/>
                    <a:pt x="127524" y="26769"/>
                    <a:pt x="127247" y="20867"/>
                  </a:cubicBezTo>
                  <a:cubicBezTo>
                    <a:pt x="126882" y="12999"/>
                    <a:pt x="126583" y="6199"/>
                    <a:pt x="123675" y="6199"/>
                  </a:cubicBezTo>
                  <a:cubicBezTo>
                    <a:pt x="120895" y="6199"/>
                    <a:pt x="120724" y="11567"/>
                    <a:pt x="120511" y="17810"/>
                  </a:cubicBezTo>
                  <a:cubicBezTo>
                    <a:pt x="120339" y="23455"/>
                    <a:pt x="120105" y="30512"/>
                    <a:pt x="117411" y="30554"/>
                  </a:cubicBezTo>
                  <a:lnTo>
                    <a:pt x="117368" y="30554"/>
                  </a:lnTo>
                  <a:cubicBezTo>
                    <a:pt x="114652" y="30554"/>
                    <a:pt x="114181" y="25315"/>
                    <a:pt x="113776" y="20696"/>
                  </a:cubicBezTo>
                  <a:cubicBezTo>
                    <a:pt x="113348" y="15949"/>
                    <a:pt x="112984" y="11844"/>
                    <a:pt x="110398" y="11844"/>
                  </a:cubicBezTo>
                  <a:cubicBezTo>
                    <a:pt x="109499" y="11844"/>
                    <a:pt x="108687" y="11801"/>
                    <a:pt x="107980" y="11781"/>
                  </a:cubicBezTo>
                  <a:cubicBezTo>
                    <a:pt x="107450" y="11764"/>
                    <a:pt x="106973" y="11751"/>
                    <a:pt x="106543" y="11751"/>
                  </a:cubicBezTo>
                  <a:cubicBezTo>
                    <a:pt x="105257" y="11751"/>
                    <a:pt x="104399" y="11872"/>
                    <a:pt x="103855" y="12400"/>
                  </a:cubicBezTo>
                  <a:cubicBezTo>
                    <a:pt x="103490" y="12742"/>
                    <a:pt x="103319" y="13255"/>
                    <a:pt x="103319" y="13939"/>
                  </a:cubicBezTo>
                  <a:cubicBezTo>
                    <a:pt x="103319" y="16847"/>
                    <a:pt x="102016" y="18195"/>
                    <a:pt x="99236" y="18195"/>
                  </a:cubicBezTo>
                  <a:cubicBezTo>
                    <a:pt x="96691" y="18195"/>
                    <a:pt x="95900" y="21209"/>
                    <a:pt x="95194" y="23861"/>
                  </a:cubicBezTo>
                  <a:cubicBezTo>
                    <a:pt x="94703" y="25679"/>
                    <a:pt x="94190" y="27561"/>
                    <a:pt x="93312" y="27561"/>
                  </a:cubicBezTo>
                  <a:lnTo>
                    <a:pt x="93269" y="27561"/>
                  </a:lnTo>
                  <a:cubicBezTo>
                    <a:pt x="92394" y="27518"/>
                    <a:pt x="91901" y="22578"/>
                    <a:pt x="91602" y="19627"/>
                  </a:cubicBezTo>
                  <a:cubicBezTo>
                    <a:pt x="91068" y="14175"/>
                    <a:pt x="90555" y="9021"/>
                    <a:pt x="88074" y="9021"/>
                  </a:cubicBezTo>
                  <a:lnTo>
                    <a:pt x="88052" y="9021"/>
                  </a:lnTo>
                  <a:cubicBezTo>
                    <a:pt x="86022" y="9044"/>
                    <a:pt x="85466" y="9813"/>
                    <a:pt x="84995" y="10498"/>
                  </a:cubicBezTo>
                  <a:cubicBezTo>
                    <a:pt x="84525" y="11139"/>
                    <a:pt x="84075" y="11738"/>
                    <a:pt x="81788" y="11781"/>
                  </a:cubicBezTo>
                  <a:cubicBezTo>
                    <a:pt x="78858" y="11801"/>
                    <a:pt x="78473" y="15373"/>
                    <a:pt x="78131" y="18515"/>
                  </a:cubicBezTo>
                  <a:cubicBezTo>
                    <a:pt x="77768" y="21765"/>
                    <a:pt x="77404" y="23904"/>
                    <a:pt x="75844" y="23904"/>
                  </a:cubicBezTo>
                  <a:cubicBezTo>
                    <a:pt x="73170" y="23904"/>
                    <a:pt x="72315" y="27048"/>
                    <a:pt x="71460" y="30084"/>
                  </a:cubicBezTo>
                  <a:cubicBezTo>
                    <a:pt x="70733" y="32713"/>
                    <a:pt x="70048" y="35193"/>
                    <a:pt x="68423" y="35193"/>
                  </a:cubicBezTo>
                  <a:cubicBezTo>
                    <a:pt x="66969" y="35193"/>
                    <a:pt x="66584" y="30640"/>
                    <a:pt x="66285" y="27005"/>
                  </a:cubicBezTo>
                  <a:cubicBezTo>
                    <a:pt x="65857" y="21702"/>
                    <a:pt x="65409" y="16206"/>
                    <a:pt x="62159" y="16206"/>
                  </a:cubicBezTo>
                  <a:cubicBezTo>
                    <a:pt x="59764" y="16206"/>
                    <a:pt x="59337" y="11866"/>
                    <a:pt x="58972" y="8038"/>
                  </a:cubicBezTo>
                  <a:cubicBezTo>
                    <a:pt x="58630" y="4511"/>
                    <a:pt x="58331" y="1452"/>
                    <a:pt x="56386" y="1452"/>
                  </a:cubicBezTo>
                  <a:cubicBezTo>
                    <a:pt x="54568" y="1452"/>
                    <a:pt x="54311" y="4531"/>
                    <a:pt x="53948" y="8808"/>
                  </a:cubicBezTo>
                  <a:cubicBezTo>
                    <a:pt x="53521" y="13982"/>
                    <a:pt x="52985" y="20419"/>
                    <a:pt x="49373" y="20419"/>
                  </a:cubicBezTo>
                  <a:cubicBezTo>
                    <a:pt x="47876" y="20419"/>
                    <a:pt x="46827" y="20761"/>
                    <a:pt x="46165" y="21466"/>
                  </a:cubicBezTo>
                  <a:cubicBezTo>
                    <a:pt x="45224" y="22472"/>
                    <a:pt x="45330" y="23989"/>
                    <a:pt x="45416" y="25315"/>
                  </a:cubicBezTo>
                  <a:cubicBezTo>
                    <a:pt x="45502" y="26363"/>
                    <a:pt x="45567" y="27347"/>
                    <a:pt x="45117" y="27817"/>
                  </a:cubicBezTo>
                  <a:cubicBezTo>
                    <a:pt x="44860" y="28094"/>
                    <a:pt x="44432" y="28223"/>
                    <a:pt x="43791" y="28223"/>
                  </a:cubicBezTo>
                  <a:cubicBezTo>
                    <a:pt x="41524" y="28223"/>
                    <a:pt x="41439" y="22386"/>
                    <a:pt x="41396" y="17703"/>
                  </a:cubicBezTo>
                  <a:cubicBezTo>
                    <a:pt x="41333" y="12485"/>
                    <a:pt x="41290" y="8359"/>
                    <a:pt x="38981" y="8359"/>
                  </a:cubicBezTo>
                  <a:cubicBezTo>
                    <a:pt x="36885" y="8359"/>
                    <a:pt x="36458" y="9942"/>
                    <a:pt x="36073" y="11331"/>
                  </a:cubicBezTo>
                  <a:cubicBezTo>
                    <a:pt x="35602" y="13106"/>
                    <a:pt x="35152" y="14774"/>
                    <a:pt x="31839" y="14774"/>
                  </a:cubicBezTo>
                  <a:cubicBezTo>
                    <a:pt x="31155" y="14774"/>
                    <a:pt x="30619" y="14581"/>
                    <a:pt x="30192" y="14175"/>
                  </a:cubicBezTo>
                  <a:cubicBezTo>
                    <a:pt x="28974" y="12956"/>
                    <a:pt x="28994" y="9920"/>
                    <a:pt x="28994" y="7248"/>
                  </a:cubicBezTo>
                  <a:cubicBezTo>
                    <a:pt x="28994" y="4425"/>
                    <a:pt x="28994" y="1751"/>
                    <a:pt x="27691" y="576"/>
                  </a:cubicBezTo>
                  <a:cubicBezTo>
                    <a:pt x="27275" y="196"/>
                    <a:pt x="26722" y="0"/>
                    <a:pt x="26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29774821782_0_6519"/>
            <p:cNvSpPr/>
            <p:nvPr/>
          </p:nvSpPr>
          <p:spPr>
            <a:xfrm>
              <a:off x="2848700" y="64837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0"/>
                  </a:moveTo>
                  <a:lnTo>
                    <a:pt x="201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29774821782_0_6519"/>
            <p:cNvSpPr/>
            <p:nvPr/>
          </p:nvSpPr>
          <p:spPr>
            <a:xfrm>
              <a:off x="2848700" y="6470375"/>
              <a:ext cx="5026475" cy="26775"/>
            </a:xfrm>
            <a:custGeom>
              <a:rect b="b" l="l" r="r" t="t"/>
              <a:pathLst>
                <a:path extrusionOk="0" h="1071" w="201059">
                  <a:moveTo>
                    <a:pt x="0" y="1"/>
                  </a:moveTo>
                  <a:lnTo>
                    <a:pt x="0" y="1070"/>
                  </a:lnTo>
                  <a:lnTo>
                    <a:pt x="201058" y="1070"/>
                  </a:lnTo>
                  <a:lnTo>
                    <a:pt x="201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g29774821782_0_6519"/>
          <p:cNvGrpSpPr/>
          <p:nvPr/>
        </p:nvGrpSpPr>
        <p:grpSpPr>
          <a:xfrm>
            <a:off x="5079701" y="4403986"/>
            <a:ext cx="3492395" cy="636934"/>
            <a:chOff x="2848700" y="3743075"/>
            <a:chExt cx="5026475" cy="735575"/>
          </a:xfrm>
        </p:grpSpPr>
        <p:sp>
          <p:nvSpPr>
            <p:cNvPr id="1655" name="Google Shape;1655;g29774821782_0_6519"/>
            <p:cNvSpPr/>
            <p:nvPr/>
          </p:nvSpPr>
          <p:spPr>
            <a:xfrm>
              <a:off x="30090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29774821782_0_6519"/>
            <p:cNvSpPr/>
            <p:nvPr/>
          </p:nvSpPr>
          <p:spPr>
            <a:xfrm>
              <a:off x="2954525" y="4157900"/>
              <a:ext cx="102675" cy="320750"/>
            </a:xfrm>
            <a:custGeom>
              <a:rect b="b" l="l" r="r" t="t"/>
              <a:pathLst>
                <a:path extrusionOk="0" h="12830" w="4107">
                  <a:moveTo>
                    <a:pt x="1391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29774821782_0_6519"/>
            <p:cNvSpPr/>
            <p:nvPr/>
          </p:nvSpPr>
          <p:spPr>
            <a:xfrm>
              <a:off x="31427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29774821782_0_6519"/>
            <p:cNvSpPr/>
            <p:nvPr/>
          </p:nvSpPr>
          <p:spPr>
            <a:xfrm>
              <a:off x="3096200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7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29774821782_0_6519"/>
            <p:cNvSpPr/>
            <p:nvPr/>
          </p:nvSpPr>
          <p:spPr>
            <a:xfrm>
              <a:off x="328972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29774821782_0_6519"/>
            <p:cNvSpPr/>
            <p:nvPr/>
          </p:nvSpPr>
          <p:spPr>
            <a:xfrm>
              <a:off x="3238400" y="3876725"/>
              <a:ext cx="102650" cy="601925"/>
            </a:xfrm>
            <a:custGeom>
              <a:rect b="b" l="l" r="r" t="t"/>
              <a:pathLst>
                <a:path extrusionOk="0" h="24077" w="4106">
                  <a:moveTo>
                    <a:pt x="1390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29774821782_0_6519"/>
            <p:cNvSpPr/>
            <p:nvPr/>
          </p:nvSpPr>
          <p:spPr>
            <a:xfrm>
              <a:off x="34372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29774821782_0_6519"/>
            <p:cNvSpPr/>
            <p:nvPr/>
          </p:nvSpPr>
          <p:spPr>
            <a:xfrm>
              <a:off x="338060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g29774821782_0_6519"/>
            <p:cNvSpPr/>
            <p:nvPr/>
          </p:nvSpPr>
          <p:spPr>
            <a:xfrm>
              <a:off x="35709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g29774821782_0_6519"/>
            <p:cNvSpPr/>
            <p:nvPr/>
          </p:nvSpPr>
          <p:spPr>
            <a:xfrm>
              <a:off x="3522225" y="4157900"/>
              <a:ext cx="103225" cy="320750"/>
            </a:xfrm>
            <a:custGeom>
              <a:rect b="b" l="l" r="r" t="t"/>
              <a:pathLst>
                <a:path extrusionOk="0" h="12830" w="4129">
                  <a:moveTo>
                    <a:pt x="1412" y="0"/>
                  </a:moveTo>
                  <a:lnTo>
                    <a:pt x="1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29774821782_0_6519"/>
            <p:cNvSpPr/>
            <p:nvPr/>
          </p:nvSpPr>
          <p:spPr>
            <a:xfrm>
              <a:off x="3717875" y="3743075"/>
              <a:ext cx="25" cy="735575"/>
            </a:xfrm>
            <a:custGeom>
              <a:rect b="b" l="l" r="r" t="t"/>
              <a:pathLst>
                <a:path extrusionOk="0" h="29423" w="1">
                  <a:moveTo>
                    <a:pt x="1" y="0"/>
                  </a:moveTo>
                  <a:lnTo>
                    <a:pt x="1" y="294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g29774821782_0_6519"/>
            <p:cNvSpPr/>
            <p:nvPr/>
          </p:nvSpPr>
          <p:spPr>
            <a:xfrm>
              <a:off x="3664425" y="3743075"/>
              <a:ext cx="102650" cy="735575"/>
            </a:xfrm>
            <a:custGeom>
              <a:rect b="b" l="l" r="r" t="t"/>
              <a:pathLst>
                <a:path extrusionOk="0" h="29423" w="4106">
                  <a:moveTo>
                    <a:pt x="1391" y="0"/>
                  </a:moveTo>
                  <a:lnTo>
                    <a:pt x="0" y="29422"/>
                  </a:lnTo>
                  <a:lnTo>
                    <a:pt x="4106" y="29422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g29774821782_0_6519"/>
            <p:cNvSpPr/>
            <p:nvPr/>
          </p:nvSpPr>
          <p:spPr>
            <a:xfrm>
              <a:off x="3851525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0" y="0"/>
                  </a:moveTo>
                  <a:lnTo>
                    <a:pt x="0" y="6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29774821782_0_6519"/>
            <p:cNvSpPr/>
            <p:nvPr/>
          </p:nvSpPr>
          <p:spPr>
            <a:xfrm>
              <a:off x="3806625" y="4304925"/>
              <a:ext cx="102650" cy="173725"/>
            </a:xfrm>
            <a:custGeom>
              <a:rect b="b" l="l" r="r" t="t"/>
              <a:pathLst>
                <a:path extrusionOk="0" h="6949" w="4106">
                  <a:moveTo>
                    <a:pt x="1391" y="0"/>
                  </a:moveTo>
                  <a:lnTo>
                    <a:pt x="0" y="6948"/>
                  </a:lnTo>
                  <a:lnTo>
                    <a:pt x="4105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g29774821782_0_6519"/>
            <p:cNvSpPr/>
            <p:nvPr/>
          </p:nvSpPr>
          <p:spPr>
            <a:xfrm>
              <a:off x="39985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g29774821782_0_6519"/>
            <p:cNvSpPr/>
            <p:nvPr/>
          </p:nvSpPr>
          <p:spPr>
            <a:xfrm>
              <a:off x="3948300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1" y="0"/>
                  </a:moveTo>
                  <a:lnTo>
                    <a:pt x="0" y="12829"/>
                  </a:lnTo>
                  <a:lnTo>
                    <a:pt x="412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g29774821782_0_6519"/>
            <p:cNvSpPr/>
            <p:nvPr/>
          </p:nvSpPr>
          <p:spPr>
            <a:xfrm>
              <a:off x="41455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g29774821782_0_6519"/>
            <p:cNvSpPr/>
            <p:nvPr/>
          </p:nvSpPr>
          <p:spPr>
            <a:xfrm>
              <a:off x="4090475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g29774821782_0_6519"/>
            <p:cNvSpPr/>
            <p:nvPr/>
          </p:nvSpPr>
          <p:spPr>
            <a:xfrm>
              <a:off x="4279150" y="3743075"/>
              <a:ext cx="25" cy="735575"/>
            </a:xfrm>
            <a:custGeom>
              <a:rect b="b" l="l" r="r" t="t"/>
              <a:pathLst>
                <a:path extrusionOk="0" h="29423" w="1">
                  <a:moveTo>
                    <a:pt x="1" y="0"/>
                  </a:moveTo>
                  <a:lnTo>
                    <a:pt x="1" y="294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g29774821782_0_6519"/>
            <p:cNvSpPr/>
            <p:nvPr/>
          </p:nvSpPr>
          <p:spPr>
            <a:xfrm>
              <a:off x="4232675" y="3743075"/>
              <a:ext cx="102650" cy="735575"/>
            </a:xfrm>
            <a:custGeom>
              <a:rect b="b" l="l" r="r" t="t"/>
              <a:pathLst>
                <a:path extrusionOk="0" h="29423" w="4106">
                  <a:moveTo>
                    <a:pt x="1390" y="0"/>
                  </a:moveTo>
                  <a:lnTo>
                    <a:pt x="1" y="29422"/>
                  </a:lnTo>
                  <a:lnTo>
                    <a:pt x="4106" y="29422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g29774821782_0_6519"/>
            <p:cNvSpPr/>
            <p:nvPr/>
          </p:nvSpPr>
          <p:spPr>
            <a:xfrm>
              <a:off x="442617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g29774821782_0_6519"/>
            <p:cNvSpPr/>
            <p:nvPr/>
          </p:nvSpPr>
          <p:spPr>
            <a:xfrm>
              <a:off x="4374300" y="4023725"/>
              <a:ext cx="103225" cy="454925"/>
            </a:xfrm>
            <a:custGeom>
              <a:rect b="b" l="l" r="r" t="t"/>
              <a:pathLst>
                <a:path extrusionOk="0" h="18197" w="4129">
                  <a:moveTo>
                    <a:pt x="1412" y="1"/>
                  </a:moveTo>
                  <a:lnTo>
                    <a:pt x="1" y="18196"/>
                  </a:lnTo>
                  <a:lnTo>
                    <a:pt x="4129" y="1819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29774821782_0_6519"/>
            <p:cNvSpPr/>
            <p:nvPr/>
          </p:nvSpPr>
          <p:spPr>
            <a:xfrm>
              <a:off x="45731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29774821782_0_6519"/>
            <p:cNvSpPr/>
            <p:nvPr/>
          </p:nvSpPr>
          <p:spPr>
            <a:xfrm>
              <a:off x="4516500" y="3876725"/>
              <a:ext cx="102675" cy="601925"/>
            </a:xfrm>
            <a:custGeom>
              <a:rect b="b" l="l" r="r" t="t"/>
              <a:pathLst>
                <a:path extrusionOk="0" h="24077" w="4107">
                  <a:moveTo>
                    <a:pt x="1391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g29774821782_0_6519"/>
            <p:cNvSpPr/>
            <p:nvPr/>
          </p:nvSpPr>
          <p:spPr>
            <a:xfrm>
              <a:off x="47068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29774821782_0_6519"/>
            <p:cNvSpPr/>
            <p:nvPr/>
          </p:nvSpPr>
          <p:spPr>
            <a:xfrm>
              <a:off x="4658700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1" y="0"/>
                  </a:moveTo>
                  <a:lnTo>
                    <a:pt x="0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29774821782_0_6519"/>
            <p:cNvSpPr/>
            <p:nvPr/>
          </p:nvSpPr>
          <p:spPr>
            <a:xfrm>
              <a:off x="48538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29774821782_0_6519"/>
            <p:cNvSpPr/>
            <p:nvPr/>
          </p:nvSpPr>
          <p:spPr>
            <a:xfrm>
              <a:off x="4800375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g29774821782_0_6519"/>
            <p:cNvSpPr/>
            <p:nvPr/>
          </p:nvSpPr>
          <p:spPr>
            <a:xfrm>
              <a:off x="49874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g29774821782_0_6519"/>
            <p:cNvSpPr/>
            <p:nvPr/>
          </p:nvSpPr>
          <p:spPr>
            <a:xfrm>
              <a:off x="4942575" y="3876725"/>
              <a:ext cx="103175" cy="601925"/>
            </a:xfrm>
            <a:custGeom>
              <a:rect b="b" l="l" r="r" t="t"/>
              <a:pathLst>
                <a:path extrusionOk="0" h="24077" w="4127">
                  <a:moveTo>
                    <a:pt x="1411" y="0"/>
                  </a:moveTo>
                  <a:lnTo>
                    <a:pt x="0" y="24076"/>
                  </a:lnTo>
                  <a:lnTo>
                    <a:pt x="412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29774821782_0_6519"/>
            <p:cNvSpPr/>
            <p:nvPr/>
          </p:nvSpPr>
          <p:spPr>
            <a:xfrm>
              <a:off x="51350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29774821782_0_6519"/>
            <p:cNvSpPr/>
            <p:nvPr/>
          </p:nvSpPr>
          <p:spPr>
            <a:xfrm>
              <a:off x="5084750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29774821782_0_6519"/>
            <p:cNvSpPr/>
            <p:nvPr/>
          </p:nvSpPr>
          <p:spPr>
            <a:xfrm>
              <a:off x="52820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29774821782_0_6519"/>
            <p:cNvSpPr/>
            <p:nvPr/>
          </p:nvSpPr>
          <p:spPr>
            <a:xfrm>
              <a:off x="5226400" y="4157900"/>
              <a:ext cx="103200" cy="320750"/>
            </a:xfrm>
            <a:custGeom>
              <a:rect b="b" l="l" r="r" t="t"/>
              <a:pathLst>
                <a:path extrusionOk="0" h="12830" w="4128">
                  <a:moveTo>
                    <a:pt x="1412" y="0"/>
                  </a:moveTo>
                  <a:lnTo>
                    <a:pt x="0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29774821782_0_6519"/>
            <p:cNvSpPr/>
            <p:nvPr/>
          </p:nvSpPr>
          <p:spPr>
            <a:xfrm>
              <a:off x="5415625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1" y="0"/>
                  </a:moveTo>
                  <a:lnTo>
                    <a:pt x="1" y="6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29774821782_0_6519"/>
            <p:cNvSpPr/>
            <p:nvPr/>
          </p:nvSpPr>
          <p:spPr>
            <a:xfrm>
              <a:off x="5368600" y="4304925"/>
              <a:ext cx="103200" cy="173725"/>
            </a:xfrm>
            <a:custGeom>
              <a:rect b="b" l="l" r="r" t="t"/>
              <a:pathLst>
                <a:path extrusionOk="0" h="6949" w="4128">
                  <a:moveTo>
                    <a:pt x="1411" y="0"/>
                  </a:moveTo>
                  <a:lnTo>
                    <a:pt x="0" y="6948"/>
                  </a:lnTo>
                  <a:lnTo>
                    <a:pt x="4128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29774821782_0_6519"/>
            <p:cNvSpPr/>
            <p:nvPr/>
          </p:nvSpPr>
          <p:spPr>
            <a:xfrm>
              <a:off x="55626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29774821782_0_6519"/>
            <p:cNvSpPr/>
            <p:nvPr/>
          </p:nvSpPr>
          <p:spPr>
            <a:xfrm>
              <a:off x="5510775" y="4157900"/>
              <a:ext cx="102675" cy="320750"/>
            </a:xfrm>
            <a:custGeom>
              <a:rect b="b" l="l" r="r" t="t"/>
              <a:pathLst>
                <a:path extrusionOk="0" h="12830" w="4107">
                  <a:moveTo>
                    <a:pt x="1391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29774821782_0_6519"/>
            <p:cNvSpPr/>
            <p:nvPr/>
          </p:nvSpPr>
          <p:spPr>
            <a:xfrm>
              <a:off x="57096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29774821782_0_6519"/>
            <p:cNvSpPr/>
            <p:nvPr/>
          </p:nvSpPr>
          <p:spPr>
            <a:xfrm>
              <a:off x="5652450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7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29774821782_0_6519"/>
            <p:cNvSpPr/>
            <p:nvPr/>
          </p:nvSpPr>
          <p:spPr>
            <a:xfrm>
              <a:off x="58432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29774821782_0_6519"/>
            <p:cNvSpPr/>
            <p:nvPr/>
          </p:nvSpPr>
          <p:spPr>
            <a:xfrm>
              <a:off x="5794650" y="3876725"/>
              <a:ext cx="103175" cy="601925"/>
            </a:xfrm>
            <a:custGeom>
              <a:rect b="b" l="l" r="r" t="t"/>
              <a:pathLst>
                <a:path extrusionOk="0" h="24077" w="4127">
                  <a:moveTo>
                    <a:pt x="1412" y="0"/>
                  </a:moveTo>
                  <a:lnTo>
                    <a:pt x="1" y="24076"/>
                  </a:lnTo>
                  <a:lnTo>
                    <a:pt x="412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29774821782_0_6519"/>
            <p:cNvSpPr/>
            <p:nvPr/>
          </p:nvSpPr>
          <p:spPr>
            <a:xfrm>
              <a:off x="59903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29774821782_0_6519"/>
            <p:cNvSpPr/>
            <p:nvPr/>
          </p:nvSpPr>
          <p:spPr>
            <a:xfrm>
              <a:off x="593685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29774821782_0_6519"/>
            <p:cNvSpPr/>
            <p:nvPr/>
          </p:nvSpPr>
          <p:spPr>
            <a:xfrm>
              <a:off x="6123950" y="4023725"/>
              <a:ext cx="0" cy="454925"/>
            </a:xfrm>
            <a:custGeom>
              <a:rect b="b" l="l" r="r" t="t"/>
              <a:pathLst>
                <a:path extrusionOk="0" h="18197" w="0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29774821782_0_6519"/>
            <p:cNvSpPr/>
            <p:nvPr/>
          </p:nvSpPr>
          <p:spPr>
            <a:xfrm>
              <a:off x="6079025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29774821782_0_6519"/>
            <p:cNvSpPr/>
            <p:nvPr/>
          </p:nvSpPr>
          <p:spPr>
            <a:xfrm>
              <a:off x="627092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29774821782_0_6519"/>
            <p:cNvSpPr/>
            <p:nvPr/>
          </p:nvSpPr>
          <p:spPr>
            <a:xfrm>
              <a:off x="6220675" y="4157900"/>
              <a:ext cx="103200" cy="320750"/>
            </a:xfrm>
            <a:custGeom>
              <a:rect b="b" l="l" r="r" t="t"/>
              <a:pathLst>
                <a:path extrusionOk="0" h="12830" w="4128">
                  <a:moveTo>
                    <a:pt x="1412" y="0"/>
                  </a:moveTo>
                  <a:lnTo>
                    <a:pt x="0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29774821782_0_6519"/>
            <p:cNvSpPr/>
            <p:nvPr/>
          </p:nvSpPr>
          <p:spPr>
            <a:xfrm>
              <a:off x="64179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29774821782_0_6519"/>
            <p:cNvSpPr/>
            <p:nvPr/>
          </p:nvSpPr>
          <p:spPr>
            <a:xfrm>
              <a:off x="6362875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91" y="1"/>
                  </a:moveTo>
                  <a:lnTo>
                    <a:pt x="0" y="18196"/>
                  </a:lnTo>
                  <a:lnTo>
                    <a:pt x="4105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29774821782_0_6519"/>
            <p:cNvSpPr/>
            <p:nvPr/>
          </p:nvSpPr>
          <p:spPr>
            <a:xfrm>
              <a:off x="65515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1" y="0"/>
                  </a:moveTo>
                  <a:lnTo>
                    <a:pt x="1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29774821782_0_6519"/>
            <p:cNvSpPr/>
            <p:nvPr/>
          </p:nvSpPr>
          <p:spPr>
            <a:xfrm>
              <a:off x="6505050" y="3876725"/>
              <a:ext cx="102675" cy="601925"/>
            </a:xfrm>
            <a:custGeom>
              <a:rect b="b" l="l" r="r" t="t"/>
              <a:pathLst>
                <a:path extrusionOk="0" h="24077" w="4107">
                  <a:moveTo>
                    <a:pt x="1391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29774821782_0_6519"/>
            <p:cNvSpPr/>
            <p:nvPr/>
          </p:nvSpPr>
          <p:spPr>
            <a:xfrm>
              <a:off x="669857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29774821782_0_6519"/>
            <p:cNvSpPr/>
            <p:nvPr/>
          </p:nvSpPr>
          <p:spPr>
            <a:xfrm>
              <a:off x="6646725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2" y="0"/>
                  </a:moveTo>
                  <a:lnTo>
                    <a:pt x="1" y="12829"/>
                  </a:lnTo>
                  <a:lnTo>
                    <a:pt x="4127" y="128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29774821782_0_6519"/>
            <p:cNvSpPr/>
            <p:nvPr/>
          </p:nvSpPr>
          <p:spPr>
            <a:xfrm>
              <a:off x="68461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29774821782_0_6519"/>
            <p:cNvSpPr/>
            <p:nvPr/>
          </p:nvSpPr>
          <p:spPr>
            <a:xfrm>
              <a:off x="6788925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0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29774821782_0_6519"/>
            <p:cNvSpPr/>
            <p:nvPr/>
          </p:nvSpPr>
          <p:spPr>
            <a:xfrm>
              <a:off x="69797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29774821782_0_6519"/>
            <p:cNvSpPr/>
            <p:nvPr/>
          </p:nvSpPr>
          <p:spPr>
            <a:xfrm>
              <a:off x="6931125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g29774821782_0_6519"/>
            <p:cNvSpPr/>
            <p:nvPr/>
          </p:nvSpPr>
          <p:spPr>
            <a:xfrm>
              <a:off x="71267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29774821782_0_6519"/>
            <p:cNvSpPr/>
            <p:nvPr/>
          </p:nvSpPr>
          <p:spPr>
            <a:xfrm>
              <a:off x="7072750" y="3876725"/>
              <a:ext cx="103225" cy="601925"/>
            </a:xfrm>
            <a:custGeom>
              <a:rect b="b" l="l" r="r" t="t"/>
              <a:pathLst>
                <a:path extrusionOk="0" h="24077" w="4129">
                  <a:moveTo>
                    <a:pt x="1412" y="0"/>
                  </a:moveTo>
                  <a:lnTo>
                    <a:pt x="1" y="24076"/>
                  </a:lnTo>
                  <a:lnTo>
                    <a:pt x="4128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29774821782_0_6519"/>
            <p:cNvSpPr/>
            <p:nvPr/>
          </p:nvSpPr>
          <p:spPr>
            <a:xfrm>
              <a:off x="72604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g29774821782_0_6519"/>
            <p:cNvSpPr/>
            <p:nvPr/>
          </p:nvSpPr>
          <p:spPr>
            <a:xfrm>
              <a:off x="721495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91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g29774821782_0_6519"/>
            <p:cNvSpPr/>
            <p:nvPr/>
          </p:nvSpPr>
          <p:spPr>
            <a:xfrm>
              <a:off x="740737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29774821782_0_6519"/>
            <p:cNvSpPr/>
            <p:nvPr/>
          </p:nvSpPr>
          <p:spPr>
            <a:xfrm>
              <a:off x="7357150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1" y="0"/>
                  </a:moveTo>
                  <a:lnTo>
                    <a:pt x="0" y="12829"/>
                  </a:lnTo>
                  <a:lnTo>
                    <a:pt x="4105" y="128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g29774821782_0_6519"/>
            <p:cNvSpPr/>
            <p:nvPr/>
          </p:nvSpPr>
          <p:spPr>
            <a:xfrm>
              <a:off x="75544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g29774821782_0_6519"/>
            <p:cNvSpPr/>
            <p:nvPr/>
          </p:nvSpPr>
          <p:spPr>
            <a:xfrm>
              <a:off x="7498825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1" y="0"/>
                  </a:moveTo>
                  <a:lnTo>
                    <a:pt x="0" y="12829"/>
                  </a:lnTo>
                  <a:lnTo>
                    <a:pt x="412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g29774821782_0_6519"/>
            <p:cNvSpPr/>
            <p:nvPr/>
          </p:nvSpPr>
          <p:spPr>
            <a:xfrm>
              <a:off x="7688050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1" y="0"/>
                  </a:moveTo>
                  <a:lnTo>
                    <a:pt x="1" y="6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g29774821782_0_6519"/>
            <p:cNvSpPr/>
            <p:nvPr/>
          </p:nvSpPr>
          <p:spPr>
            <a:xfrm>
              <a:off x="7641000" y="4304925"/>
              <a:ext cx="102675" cy="173725"/>
            </a:xfrm>
            <a:custGeom>
              <a:rect b="b" l="l" r="r" t="t"/>
              <a:pathLst>
                <a:path extrusionOk="0" h="6949" w="4107">
                  <a:moveTo>
                    <a:pt x="1390" y="0"/>
                  </a:moveTo>
                  <a:lnTo>
                    <a:pt x="1" y="6948"/>
                  </a:lnTo>
                  <a:lnTo>
                    <a:pt x="4106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g29774821782_0_6519"/>
            <p:cNvSpPr/>
            <p:nvPr/>
          </p:nvSpPr>
          <p:spPr>
            <a:xfrm>
              <a:off x="2848700" y="44652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1"/>
                  </a:moveTo>
                  <a:lnTo>
                    <a:pt x="201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g29774821782_0_6519"/>
            <p:cNvSpPr/>
            <p:nvPr/>
          </p:nvSpPr>
          <p:spPr>
            <a:xfrm>
              <a:off x="2848700" y="4451900"/>
              <a:ext cx="5026475" cy="26750"/>
            </a:xfrm>
            <a:custGeom>
              <a:rect b="b" l="l" r="r" t="t"/>
              <a:pathLst>
                <a:path extrusionOk="0" h="1070" w="201059">
                  <a:moveTo>
                    <a:pt x="0" y="0"/>
                  </a:moveTo>
                  <a:lnTo>
                    <a:pt x="0" y="1069"/>
                  </a:lnTo>
                  <a:lnTo>
                    <a:pt x="201058" y="1069"/>
                  </a:lnTo>
                  <a:lnTo>
                    <a:pt x="201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5" name="Google Shape;1725;g29774821782_0_6519"/>
          <p:cNvGrpSpPr/>
          <p:nvPr/>
        </p:nvGrpSpPr>
        <p:grpSpPr>
          <a:xfrm>
            <a:off x="8643950" y="2023519"/>
            <a:ext cx="2916361" cy="339512"/>
            <a:chOff x="2848700" y="5897400"/>
            <a:chExt cx="5026475" cy="906575"/>
          </a:xfrm>
        </p:grpSpPr>
        <p:sp>
          <p:nvSpPr>
            <p:cNvPr id="1726" name="Google Shape;1726;g29774821782_0_6519"/>
            <p:cNvSpPr/>
            <p:nvPr/>
          </p:nvSpPr>
          <p:spPr>
            <a:xfrm>
              <a:off x="2980200" y="5897400"/>
              <a:ext cx="4721775" cy="906575"/>
            </a:xfrm>
            <a:custGeom>
              <a:rect b="b" l="l" r="r" t="t"/>
              <a:pathLst>
                <a:path extrusionOk="0" h="36263" w="188871">
                  <a:moveTo>
                    <a:pt x="26084" y="0"/>
                  </a:moveTo>
                  <a:cubicBezTo>
                    <a:pt x="25966" y="0"/>
                    <a:pt x="25846" y="7"/>
                    <a:pt x="25724" y="20"/>
                  </a:cubicBezTo>
                  <a:cubicBezTo>
                    <a:pt x="22665" y="340"/>
                    <a:pt x="22109" y="7718"/>
                    <a:pt x="21468" y="16249"/>
                  </a:cubicBezTo>
                  <a:cubicBezTo>
                    <a:pt x="20891" y="24140"/>
                    <a:pt x="20164" y="33933"/>
                    <a:pt x="17000" y="33933"/>
                  </a:cubicBezTo>
                  <a:lnTo>
                    <a:pt x="16957" y="33933"/>
                  </a:lnTo>
                  <a:cubicBezTo>
                    <a:pt x="13621" y="33804"/>
                    <a:pt x="13856" y="25614"/>
                    <a:pt x="14049" y="19008"/>
                  </a:cubicBezTo>
                  <a:cubicBezTo>
                    <a:pt x="14220" y="13705"/>
                    <a:pt x="14348" y="9129"/>
                    <a:pt x="12937" y="7675"/>
                  </a:cubicBezTo>
                  <a:cubicBezTo>
                    <a:pt x="12595" y="7333"/>
                    <a:pt x="12188" y="7162"/>
                    <a:pt x="11740" y="7162"/>
                  </a:cubicBezTo>
                  <a:cubicBezTo>
                    <a:pt x="9473" y="7162"/>
                    <a:pt x="9174" y="9685"/>
                    <a:pt x="8832" y="12357"/>
                  </a:cubicBezTo>
                  <a:cubicBezTo>
                    <a:pt x="8296" y="16762"/>
                    <a:pt x="7612" y="22236"/>
                    <a:pt x="0" y="22942"/>
                  </a:cubicBezTo>
                  <a:lnTo>
                    <a:pt x="108" y="24011"/>
                  </a:lnTo>
                  <a:cubicBezTo>
                    <a:pt x="8575" y="23219"/>
                    <a:pt x="9365" y="16762"/>
                    <a:pt x="9901" y="12485"/>
                  </a:cubicBezTo>
                  <a:cubicBezTo>
                    <a:pt x="10221" y="9771"/>
                    <a:pt x="10477" y="8231"/>
                    <a:pt x="11740" y="8231"/>
                  </a:cubicBezTo>
                  <a:cubicBezTo>
                    <a:pt x="11911" y="8231"/>
                    <a:pt x="12039" y="8274"/>
                    <a:pt x="12167" y="8423"/>
                  </a:cubicBezTo>
                  <a:cubicBezTo>
                    <a:pt x="13257" y="9557"/>
                    <a:pt x="13129" y="14347"/>
                    <a:pt x="12980" y="18986"/>
                  </a:cubicBezTo>
                  <a:cubicBezTo>
                    <a:pt x="12744" y="26791"/>
                    <a:pt x="12510" y="34851"/>
                    <a:pt x="16914" y="35002"/>
                  </a:cubicBezTo>
                  <a:lnTo>
                    <a:pt x="17000" y="35002"/>
                  </a:lnTo>
                  <a:cubicBezTo>
                    <a:pt x="21148" y="35002"/>
                    <a:pt x="21832" y="25936"/>
                    <a:pt x="22537" y="16334"/>
                  </a:cubicBezTo>
                  <a:cubicBezTo>
                    <a:pt x="23050" y="9642"/>
                    <a:pt x="23649" y="1303"/>
                    <a:pt x="25830" y="1067"/>
                  </a:cubicBezTo>
                  <a:cubicBezTo>
                    <a:pt x="25910" y="1060"/>
                    <a:pt x="25987" y="1057"/>
                    <a:pt x="26061" y="1057"/>
                  </a:cubicBezTo>
                  <a:cubicBezTo>
                    <a:pt x="26445" y="1057"/>
                    <a:pt x="26752" y="1152"/>
                    <a:pt x="26984" y="1367"/>
                  </a:cubicBezTo>
                  <a:cubicBezTo>
                    <a:pt x="27925" y="2222"/>
                    <a:pt x="27925" y="4788"/>
                    <a:pt x="27925" y="7248"/>
                  </a:cubicBezTo>
                  <a:cubicBezTo>
                    <a:pt x="27925" y="10262"/>
                    <a:pt x="27905" y="13383"/>
                    <a:pt x="29444" y="14923"/>
                  </a:cubicBezTo>
                  <a:cubicBezTo>
                    <a:pt x="30064" y="15544"/>
                    <a:pt x="30856" y="15843"/>
                    <a:pt x="31839" y="15843"/>
                  </a:cubicBezTo>
                  <a:cubicBezTo>
                    <a:pt x="35965" y="15843"/>
                    <a:pt x="36629" y="13406"/>
                    <a:pt x="37120" y="11610"/>
                  </a:cubicBezTo>
                  <a:cubicBezTo>
                    <a:pt x="37505" y="10133"/>
                    <a:pt x="37761" y="9429"/>
                    <a:pt x="38981" y="9429"/>
                  </a:cubicBezTo>
                  <a:cubicBezTo>
                    <a:pt x="40221" y="9429"/>
                    <a:pt x="40284" y="14218"/>
                    <a:pt x="40327" y="17725"/>
                  </a:cubicBezTo>
                  <a:cubicBezTo>
                    <a:pt x="40392" y="23413"/>
                    <a:pt x="40455" y="29292"/>
                    <a:pt x="43791" y="29292"/>
                  </a:cubicBezTo>
                  <a:cubicBezTo>
                    <a:pt x="44754" y="29292"/>
                    <a:pt x="45438" y="29058"/>
                    <a:pt x="45909" y="28544"/>
                  </a:cubicBezTo>
                  <a:cubicBezTo>
                    <a:pt x="46656" y="27732"/>
                    <a:pt x="46571" y="26469"/>
                    <a:pt x="46485" y="25229"/>
                  </a:cubicBezTo>
                  <a:cubicBezTo>
                    <a:pt x="46400" y="24075"/>
                    <a:pt x="46314" y="22877"/>
                    <a:pt x="46956" y="22193"/>
                  </a:cubicBezTo>
                  <a:cubicBezTo>
                    <a:pt x="47383" y="21723"/>
                    <a:pt x="48196" y="21488"/>
                    <a:pt x="49373" y="21488"/>
                  </a:cubicBezTo>
                  <a:cubicBezTo>
                    <a:pt x="53969" y="21488"/>
                    <a:pt x="54547" y="14518"/>
                    <a:pt x="55017" y="8915"/>
                  </a:cubicBezTo>
                  <a:cubicBezTo>
                    <a:pt x="55252" y="6221"/>
                    <a:pt x="55551" y="2521"/>
                    <a:pt x="56386" y="2521"/>
                  </a:cubicBezTo>
                  <a:cubicBezTo>
                    <a:pt x="57347" y="2521"/>
                    <a:pt x="57647" y="5643"/>
                    <a:pt x="57903" y="8146"/>
                  </a:cubicBezTo>
                  <a:cubicBezTo>
                    <a:pt x="58310" y="12422"/>
                    <a:pt x="58781" y="17275"/>
                    <a:pt x="62159" y="17275"/>
                  </a:cubicBezTo>
                  <a:cubicBezTo>
                    <a:pt x="64426" y="17275"/>
                    <a:pt x="64853" y="22492"/>
                    <a:pt x="65216" y="27090"/>
                  </a:cubicBezTo>
                  <a:cubicBezTo>
                    <a:pt x="65623" y="32008"/>
                    <a:pt x="65986" y="36263"/>
                    <a:pt x="68423" y="36263"/>
                  </a:cubicBezTo>
                  <a:cubicBezTo>
                    <a:pt x="70861" y="36263"/>
                    <a:pt x="71696" y="33269"/>
                    <a:pt x="72508" y="30361"/>
                  </a:cubicBezTo>
                  <a:cubicBezTo>
                    <a:pt x="73235" y="27710"/>
                    <a:pt x="73983" y="24973"/>
                    <a:pt x="75844" y="24973"/>
                  </a:cubicBezTo>
                  <a:cubicBezTo>
                    <a:pt x="78473" y="24973"/>
                    <a:pt x="78837" y="21745"/>
                    <a:pt x="79179" y="18643"/>
                  </a:cubicBezTo>
                  <a:cubicBezTo>
                    <a:pt x="79564" y="15159"/>
                    <a:pt x="79970" y="12870"/>
                    <a:pt x="81809" y="12850"/>
                  </a:cubicBezTo>
                  <a:cubicBezTo>
                    <a:pt x="84631" y="12807"/>
                    <a:pt x="85315" y="11866"/>
                    <a:pt x="85851" y="11117"/>
                  </a:cubicBezTo>
                  <a:cubicBezTo>
                    <a:pt x="86278" y="10540"/>
                    <a:pt x="86578" y="10113"/>
                    <a:pt x="88074" y="10091"/>
                  </a:cubicBezTo>
                  <a:cubicBezTo>
                    <a:pt x="89592" y="10091"/>
                    <a:pt x="90170" y="15886"/>
                    <a:pt x="90555" y="19735"/>
                  </a:cubicBezTo>
                  <a:cubicBezTo>
                    <a:pt x="91111" y="25358"/>
                    <a:pt x="91516" y="28565"/>
                    <a:pt x="93227" y="28630"/>
                  </a:cubicBezTo>
                  <a:cubicBezTo>
                    <a:pt x="93252" y="28631"/>
                    <a:pt x="93276" y="28631"/>
                    <a:pt x="93301" y="28631"/>
                  </a:cubicBezTo>
                  <a:cubicBezTo>
                    <a:pt x="95019" y="28631"/>
                    <a:pt x="95610" y="26458"/>
                    <a:pt x="96220" y="24117"/>
                  </a:cubicBezTo>
                  <a:cubicBezTo>
                    <a:pt x="96862" y="21745"/>
                    <a:pt x="97525" y="19264"/>
                    <a:pt x="99236" y="19264"/>
                  </a:cubicBezTo>
                  <a:cubicBezTo>
                    <a:pt x="101588" y="19264"/>
                    <a:pt x="104388" y="18344"/>
                    <a:pt x="104388" y="13939"/>
                  </a:cubicBezTo>
                  <a:cubicBezTo>
                    <a:pt x="104388" y="13426"/>
                    <a:pt x="104496" y="13255"/>
                    <a:pt x="104602" y="13170"/>
                  </a:cubicBezTo>
                  <a:cubicBezTo>
                    <a:pt x="104883" y="12889"/>
                    <a:pt x="105563" y="12823"/>
                    <a:pt x="106520" y="12823"/>
                  </a:cubicBezTo>
                  <a:cubicBezTo>
                    <a:pt x="106948" y="12823"/>
                    <a:pt x="107432" y="12837"/>
                    <a:pt x="107960" y="12850"/>
                  </a:cubicBezTo>
                  <a:cubicBezTo>
                    <a:pt x="108665" y="12870"/>
                    <a:pt x="109477" y="12913"/>
                    <a:pt x="110398" y="12913"/>
                  </a:cubicBezTo>
                  <a:cubicBezTo>
                    <a:pt x="112000" y="12913"/>
                    <a:pt x="112365" y="17104"/>
                    <a:pt x="112707" y="20782"/>
                  </a:cubicBezTo>
                  <a:cubicBezTo>
                    <a:pt x="113177" y="26127"/>
                    <a:pt x="113668" y="31623"/>
                    <a:pt x="117346" y="31623"/>
                  </a:cubicBezTo>
                  <a:lnTo>
                    <a:pt x="117431" y="31623"/>
                  </a:lnTo>
                  <a:cubicBezTo>
                    <a:pt x="121152" y="31558"/>
                    <a:pt x="121366" y="24588"/>
                    <a:pt x="121580" y="17831"/>
                  </a:cubicBezTo>
                  <a:cubicBezTo>
                    <a:pt x="121730" y="13127"/>
                    <a:pt x="121922" y="7268"/>
                    <a:pt x="123675" y="7268"/>
                  </a:cubicBezTo>
                  <a:cubicBezTo>
                    <a:pt x="125557" y="7268"/>
                    <a:pt x="125921" y="15159"/>
                    <a:pt x="126178" y="20932"/>
                  </a:cubicBezTo>
                  <a:cubicBezTo>
                    <a:pt x="126540" y="28929"/>
                    <a:pt x="126862" y="35835"/>
                    <a:pt x="129813" y="36006"/>
                  </a:cubicBezTo>
                  <a:cubicBezTo>
                    <a:pt x="129866" y="36010"/>
                    <a:pt x="129919" y="36012"/>
                    <a:pt x="129971" y="36012"/>
                  </a:cubicBezTo>
                  <a:cubicBezTo>
                    <a:pt x="130444" y="36012"/>
                    <a:pt x="130880" y="35839"/>
                    <a:pt x="131244" y="35493"/>
                  </a:cubicBezTo>
                  <a:cubicBezTo>
                    <a:pt x="133041" y="33910"/>
                    <a:pt x="133319" y="28844"/>
                    <a:pt x="133639" y="23455"/>
                  </a:cubicBezTo>
                  <a:cubicBezTo>
                    <a:pt x="133896" y="19114"/>
                    <a:pt x="134238" y="13170"/>
                    <a:pt x="135714" y="13149"/>
                  </a:cubicBezTo>
                  <a:cubicBezTo>
                    <a:pt x="137254" y="13149"/>
                    <a:pt x="137596" y="19199"/>
                    <a:pt x="137830" y="23626"/>
                  </a:cubicBezTo>
                  <a:cubicBezTo>
                    <a:pt x="138172" y="29933"/>
                    <a:pt x="138472" y="35364"/>
                    <a:pt x="141060" y="35601"/>
                  </a:cubicBezTo>
                  <a:cubicBezTo>
                    <a:pt x="141126" y="35606"/>
                    <a:pt x="141191" y="35609"/>
                    <a:pt x="141255" y="35609"/>
                  </a:cubicBezTo>
                  <a:cubicBezTo>
                    <a:pt x="143791" y="35609"/>
                    <a:pt x="144521" y="31119"/>
                    <a:pt x="145293" y="26363"/>
                  </a:cubicBezTo>
                  <a:cubicBezTo>
                    <a:pt x="145849" y="22985"/>
                    <a:pt x="146534" y="18794"/>
                    <a:pt x="147837" y="18794"/>
                  </a:cubicBezTo>
                  <a:cubicBezTo>
                    <a:pt x="148949" y="18794"/>
                    <a:pt x="149248" y="19649"/>
                    <a:pt x="149655" y="21616"/>
                  </a:cubicBezTo>
                  <a:cubicBezTo>
                    <a:pt x="150083" y="23669"/>
                    <a:pt x="150596" y="26235"/>
                    <a:pt x="153804" y="26235"/>
                  </a:cubicBezTo>
                  <a:cubicBezTo>
                    <a:pt x="156818" y="26235"/>
                    <a:pt x="156883" y="21274"/>
                    <a:pt x="156946" y="16014"/>
                  </a:cubicBezTo>
                  <a:cubicBezTo>
                    <a:pt x="156989" y="11416"/>
                    <a:pt x="157054" y="6178"/>
                    <a:pt x="159383" y="6178"/>
                  </a:cubicBezTo>
                  <a:cubicBezTo>
                    <a:pt x="161843" y="6178"/>
                    <a:pt x="162143" y="11502"/>
                    <a:pt x="162420" y="16185"/>
                  </a:cubicBezTo>
                  <a:cubicBezTo>
                    <a:pt x="162699" y="21189"/>
                    <a:pt x="162955" y="25508"/>
                    <a:pt x="165542" y="25508"/>
                  </a:cubicBezTo>
                  <a:cubicBezTo>
                    <a:pt x="168107" y="25508"/>
                    <a:pt x="169156" y="20761"/>
                    <a:pt x="170374" y="15265"/>
                  </a:cubicBezTo>
                  <a:cubicBezTo>
                    <a:pt x="171486" y="10327"/>
                    <a:pt x="172705" y="4745"/>
                    <a:pt x="174929" y="4745"/>
                  </a:cubicBezTo>
                  <a:cubicBezTo>
                    <a:pt x="176982" y="4745"/>
                    <a:pt x="178137" y="13448"/>
                    <a:pt x="178970" y="19798"/>
                  </a:cubicBezTo>
                  <a:cubicBezTo>
                    <a:pt x="180104" y="28565"/>
                    <a:pt x="181108" y="36134"/>
                    <a:pt x="184230" y="36134"/>
                  </a:cubicBezTo>
                  <a:cubicBezTo>
                    <a:pt x="186048" y="36134"/>
                    <a:pt x="186390" y="34916"/>
                    <a:pt x="187351" y="30298"/>
                  </a:cubicBezTo>
                  <a:cubicBezTo>
                    <a:pt x="188292" y="25765"/>
                    <a:pt x="188870" y="23669"/>
                    <a:pt x="188870" y="23647"/>
                  </a:cubicBezTo>
                  <a:lnTo>
                    <a:pt x="187844" y="23370"/>
                  </a:lnTo>
                  <a:cubicBezTo>
                    <a:pt x="187822" y="23390"/>
                    <a:pt x="187245" y="25508"/>
                    <a:pt x="186305" y="30084"/>
                  </a:cubicBezTo>
                  <a:cubicBezTo>
                    <a:pt x="185342" y="34660"/>
                    <a:pt x="185085" y="35065"/>
                    <a:pt x="184230" y="35065"/>
                  </a:cubicBezTo>
                  <a:cubicBezTo>
                    <a:pt x="182049" y="35065"/>
                    <a:pt x="180874" y="26170"/>
                    <a:pt x="180018" y="19670"/>
                  </a:cubicBezTo>
                  <a:cubicBezTo>
                    <a:pt x="178906" y="11074"/>
                    <a:pt x="177923" y="3676"/>
                    <a:pt x="174929" y="3676"/>
                  </a:cubicBezTo>
                  <a:cubicBezTo>
                    <a:pt x="171850" y="3676"/>
                    <a:pt x="170631" y="9193"/>
                    <a:pt x="169348" y="15031"/>
                  </a:cubicBezTo>
                  <a:cubicBezTo>
                    <a:pt x="168364" y="19435"/>
                    <a:pt x="167252" y="24439"/>
                    <a:pt x="165542" y="24439"/>
                  </a:cubicBezTo>
                  <a:cubicBezTo>
                    <a:pt x="163959" y="24439"/>
                    <a:pt x="163703" y="20012"/>
                    <a:pt x="163489" y="16120"/>
                  </a:cubicBezTo>
                  <a:cubicBezTo>
                    <a:pt x="163169" y="10712"/>
                    <a:pt x="162847" y="5109"/>
                    <a:pt x="159383" y="5109"/>
                  </a:cubicBezTo>
                  <a:cubicBezTo>
                    <a:pt x="156005" y="5109"/>
                    <a:pt x="155942" y="10647"/>
                    <a:pt x="155877" y="16014"/>
                  </a:cubicBezTo>
                  <a:cubicBezTo>
                    <a:pt x="155834" y="20291"/>
                    <a:pt x="155771" y="25166"/>
                    <a:pt x="153804" y="25166"/>
                  </a:cubicBezTo>
                  <a:cubicBezTo>
                    <a:pt x="151643" y="25166"/>
                    <a:pt x="151195" y="23732"/>
                    <a:pt x="150702" y="21403"/>
                  </a:cubicBezTo>
                  <a:cubicBezTo>
                    <a:pt x="150360" y="19670"/>
                    <a:pt x="149955" y="17725"/>
                    <a:pt x="147837" y="17725"/>
                  </a:cubicBezTo>
                  <a:cubicBezTo>
                    <a:pt x="145636" y="17725"/>
                    <a:pt x="144972" y="21637"/>
                    <a:pt x="144245" y="26192"/>
                  </a:cubicBezTo>
                  <a:cubicBezTo>
                    <a:pt x="143626" y="29913"/>
                    <a:pt x="142876" y="34531"/>
                    <a:pt x="141231" y="34531"/>
                  </a:cubicBezTo>
                  <a:lnTo>
                    <a:pt x="141145" y="34531"/>
                  </a:lnTo>
                  <a:cubicBezTo>
                    <a:pt x="139477" y="34381"/>
                    <a:pt x="139135" y="28137"/>
                    <a:pt x="138899" y="23584"/>
                  </a:cubicBezTo>
                  <a:cubicBezTo>
                    <a:pt x="138557" y="17403"/>
                    <a:pt x="138280" y="12080"/>
                    <a:pt x="135735" y="12080"/>
                  </a:cubicBezTo>
                  <a:lnTo>
                    <a:pt x="135692" y="12080"/>
                  </a:lnTo>
                  <a:cubicBezTo>
                    <a:pt x="133234" y="12101"/>
                    <a:pt x="132912" y="17340"/>
                    <a:pt x="132570" y="23390"/>
                  </a:cubicBezTo>
                  <a:cubicBezTo>
                    <a:pt x="132293" y="28094"/>
                    <a:pt x="131994" y="33420"/>
                    <a:pt x="130540" y="34702"/>
                  </a:cubicBezTo>
                  <a:cubicBezTo>
                    <a:pt x="130348" y="34856"/>
                    <a:pt x="130157" y="34940"/>
                    <a:pt x="129949" y="34940"/>
                  </a:cubicBezTo>
                  <a:cubicBezTo>
                    <a:pt x="129925" y="34940"/>
                    <a:pt x="129901" y="34939"/>
                    <a:pt x="129876" y="34937"/>
                  </a:cubicBezTo>
                  <a:cubicBezTo>
                    <a:pt x="127888" y="34831"/>
                    <a:pt x="127524" y="26769"/>
                    <a:pt x="127247" y="20867"/>
                  </a:cubicBezTo>
                  <a:cubicBezTo>
                    <a:pt x="126882" y="12999"/>
                    <a:pt x="126583" y="6199"/>
                    <a:pt x="123675" y="6199"/>
                  </a:cubicBezTo>
                  <a:cubicBezTo>
                    <a:pt x="120895" y="6199"/>
                    <a:pt x="120724" y="11567"/>
                    <a:pt x="120511" y="17810"/>
                  </a:cubicBezTo>
                  <a:cubicBezTo>
                    <a:pt x="120339" y="23455"/>
                    <a:pt x="120105" y="30512"/>
                    <a:pt x="117411" y="30554"/>
                  </a:cubicBezTo>
                  <a:lnTo>
                    <a:pt x="117368" y="30554"/>
                  </a:lnTo>
                  <a:cubicBezTo>
                    <a:pt x="114652" y="30554"/>
                    <a:pt x="114181" y="25315"/>
                    <a:pt x="113776" y="20696"/>
                  </a:cubicBezTo>
                  <a:cubicBezTo>
                    <a:pt x="113348" y="15949"/>
                    <a:pt x="112984" y="11844"/>
                    <a:pt x="110398" y="11844"/>
                  </a:cubicBezTo>
                  <a:cubicBezTo>
                    <a:pt x="109499" y="11844"/>
                    <a:pt x="108687" y="11801"/>
                    <a:pt x="107980" y="11781"/>
                  </a:cubicBezTo>
                  <a:cubicBezTo>
                    <a:pt x="107450" y="11764"/>
                    <a:pt x="106973" y="11751"/>
                    <a:pt x="106543" y="11751"/>
                  </a:cubicBezTo>
                  <a:cubicBezTo>
                    <a:pt x="105257" y="11751"/>
                    <a:pt x="104399" y="11872"/>
                    <a:pt x="103855" y="12400"/>
                  </a:cubicBezTo>
                  <a:cubicBezTo>
                    <a:pt x="103490" y="12742"/>
                    <a:pt x="103319" y="13255"/>
                    <a:pt x="103319" y="13939"/>
                  </a:cubicBezTo>
                  <a:cubicBezTo>
                    <a:pt x="103319" y="16847"/>
                    <a:pt x="102016" y="18195"/>
                    <a:pt x="99236" y="18195"/>
                  </a:cubicBezTo>
                  <a:cubicBezTo>
                    <a:pt x="96691" y="18195"/>
                    <a:pt x="95900" y="21209"/>
                    <a:pt x="95194" y="23861"/>
                  </a:cubicBezTo>
                  <a:cubicBezTo>
                    <a:pt x="94703" y="25679"/>
                    <a:pt x="94190" y="27561"/>
                    <a:pt x="93312" y="27561"/>
                  </a:cubicBezTo>
                  <a:lnTo>
                    <a:pt x="93269" y="27561"/>
                  </a:lnTo>
                  <a:cubicBezTo>
                    <a:pt x="92394" y="27518"/>
                    <a:pt x="91901" y="22578"/>
                    <a:pt x="91602" y="19627"/>
                  </a:cubicBezTo>
                  <a:cubicBezTo>
                    <a:pt x="91068" y="14175"/>
                    <a:pt x="90555" y="9021"/>
                    <a:pt x="88074" y="9021"/>
                  </a:cubicBezTo>
                  <a:lnTo>
                    <a:pt x="88052" y="9021"/>
                  </a:lnTo>
                  <a:cubicBezTo>
                    <a:pt x="86022" y="9044"/>
                    <a:pt x="85466" y="9813"/>
                    <a:pt x="84995" y="10498"/>
                  </a:cubicBezTo>
                  <a:cubicBezTo>
                    <a:pt x="84525" y="11139"/>
                    <a:pt x="84075" y="11738"/>
                    <a:pt x="81788" y="11781"/>
                  </a:cubicBezTo>
                  <a:cubicBezTo>
                    <a:pt x="78858" y="11801"/>
                    <a:pt x="78473" y="15373"/>
                    <a:pt x="78131" y="18515"/>
                  </a:cubicBezTo>
                  <a:cubicBezTo>
                    <a:pt x="77768" y="21765"/>
                    <a:pt x="77404" y="23904"/>
                    <a:pt x="75844" y="23904"/>
                  </a:cubicBezTo>
                  <a:cubicBezTo>
                    <a:pt x="73170" y="23904"/>
                    <a:pt x="72315" y="27048"/>
                    <a:pt x="71460" y="30084"/>
                  </a:cubicBezTo>
                  <a:cubicBezTo>
                    <a:pt x="70733" y="32713"/>
                    <a:pt x="70048" y="35193"/>
                    <a:pt x="68423" y="35193"/>
                  </a:cubicBezTo>
                  <a:cubicBezTo>
                    <a:pt x="66969" y="35193"/>
                    <a:pt x="66584" y="30640"/>
                    <a:pt x="66285" y="27005"/>
                  </a:cubicBezTo>
                  <a:cubicBezTo>
                    <a:pt x="65857" y="21702"/>
                    <a:pt x="65409" y="16206"/>
                    <a:pt x="62159" y="16206"/>
                  </a:cubicBezTo>
                  <a:cubicBezTo>
                    <a:pt x="59764" y="16206"/>
                    <a:pt x="59337" y="11866"/>
                    <a:pt x="58972" y="8038"/>
                  </a:cubicBezTo>
                  <a:cubicBezTo>
                    <a:pt x="58630" y="4511"/>
                    <a:pt x="58331" y="1452"/>
                    <a:pt x="56386" y="1452"/>
                  </a:cubicBezTo>
                  <a:cubicBezTo>
                    <a:pt x="54568" y="1452"/>
                    <a:pt x="54311" y="4531"/>
                    <a:pt x="53948" y="8808"/>
                  </a:cubicBezTo>
                  <a:cubicBezTo>
                    <a:pt x="53521" y="13982"/>
                    <a:pt x="52985" y="20419"/>
                    <a:pt x="49373" y="20419"/>
                  </a:cubicBezTo>
                  <a:cubicBezTo>
                    <a:pt x="47876" y="20419"/>
                    <a:pt x="46827" y="20761"/>
                    <a:pt x="46165" y="21466"/>
                  </a:cubicBezTo>
                  <a:cubicBezTo>
                    <a:pt x="45224" y="22472"/>
                    <a:pt x="45330" y="23989"/>
                    <a:pt x="45416" y="25315"/>
                  </a:cubicBezTo>
                  <a:cubicBezTo>
                    <a:pt x="45502" y="26363"/>
                    <a:pt x="45567" y="27347"/>
                    <a:pt x="45117" y="27817"/>
                  </a:cubicBezTo>
                  <a:cubicBezTo>
                    <a:pt x="44860" y="28094"/>
                    <a:pt x="44432" y="28223"/>
                    <a:pt x="43791" y="28223"/>
                  </a:cubicBezTo>
                  <a:cubicBezTo>
                    <a:pt x="41524" y="28223"/>
                    <a:pt x="41439" y="22386"/>
                    <a:pt x="41396" y="17703"/>
                  </a:cubicBezTo>
                  <a:cubicBezTo>
                    <a:pt x="41333" y="12485"/>
                    <a:pt x="41290" y="8359"/>
                    <a:pt x="38981" y="8359"/>
                  </a:cubicBezTo>
                  <a:cubicBezTo>
                    <a:pt x="36885" y="8359"/>
                    <a:pt x="36458" y="9942"/>
                    <a:pt x="36073" y="11331"/>
                  </a:cubicBezTo>
                  <a:cubicBezTo>
                    <a:pt x="35602" y="13106"/>
                    <a:pt x="35152" y="14774"/>
                    <a:pt x="31839" y="14774"/>
                  </a:cubicBezTo>
                  <a:cubicBezTo>
                    <a:pt x="31155" y="14774"/>
                    <a:pt x="30619" y="14581"/>
                    <a:pt x="30192" y="14175"/>
                  </a:cubicBezTo>
                  <a:cubicBezTo>
                    <a:pt x="28974" y="12956"/>
                    <a:pt x="28994" y="9920"/>
                    <a:pt x="28994" y="7248"/>
                  </a:cubicBezTo>
                  <a:cubicBezTo>
                    <a:pt x="28994" y="4425"/>
                    <a:pt x="28994" y="1751"/>
                    <a:pt x="27691" y="576"/>
                  </a:cubicBezTo>
                  <a:cubicBezTo>
                    <a:pt x="27275" y="196"/>
                    <a:pt x="26722" y="0"/>
                    <a:pt x="26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29774821782_0_6519"/>
            <p:cNvSpPr/>
            <p:nvPr/>
          </p:nvSpPr>
          <p:spPr>
            <a:xfrm>
              <a:off x="2848700" y="64837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0"/>
                  </a:moveTo>
                  <a:lnTo>
                    <a:pt x="201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29774821782_0_6519"/>
            <p:cNvSpPr/>
            <p:nvPr/>
          </p:nvSpPr>
          <p:spPr>
            <a:xfrm>
              <a:off x="2848700" y="6470375"/>
              <a:ext cx="5026475" cy="26775"/>
            </a:xfrm>
            <a:custGeom>
              <a:rect b="b" l="l" r="r" t="t"/>
              <a:pathLst>
                <a:path extrusionOk="0" h="1071" w="201059">
                  <a:moveTo>
                    <a:pt x="0" y="1"/>
                  </a:moveTo>
                  <a:lnTo>
                    <a:pt x="0" y="1070"/>
                  </a:lnTo>
                  <a:lnTo>
                    <a:pt x="201058" y="1070"/>
                  </a:lnTo>
                  <a:lnTo>
                    <a:pt x="201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9" name="Google Shape;1729;g29774821782_0_6519"/>
          <p:cNvSpPr txBox="1"/>
          <p:nvPr>
            <p:ph idx="3" type="subTitle"/>
          </p:nvPr>
        </p:nvSpPr>
        <p:spPr>
          <a:xfrm>
            <a:off x="2062467" y="3029642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Danceability</a:t>
            </a:r>
            <a:endParaRPr/>
          </a:p>
        </p:txBody>
      </p:sp>
      <p:sp>
        <p:nvSpPr>
          <p:cNvPr id="1730" name="Google Shape;1730;g29774821782_0_6519"/>
          <p:cNvSpPr txBox="1"/>
          <p:nvPr>
            <p:ph idx="4" type="subTitle"/>
          </p:nvPr>
        </p:nvSpPr>
        <p:spPr>
          <a:xfrm>
            <a:off x="8791717" y="2733091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Energy</a:t>
            </a:r>
            <a:endParaRPr/>
          </a:p>
        </p:txBody>
      </p:sp>
      <p:sp>
        <p:nvSpPr>
          <p:cNvPr id="1731" name="Google Shape;1731;g29774821782_0_6519"/>
          <p:cNvSpPr txBox="1"/>
          <p:nvPr>
            <p:ph idx="3" type="subTitle"/>
          </p:nvPr>
        </p:nvSpPr>
        <p:spPr>
          <a:xfrm>
            <a:off x="5515492" y="834592"/>
            <a:ext cx="26208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Valence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260500c1f0b_12_0"/>
          <p:cNvSpPr txBox="1"/>
          <p:nvPr>
            <p:ph idx="2" type="subTitle"/>
          </p:nvPr>
        </p:nvSpPr>
        <p:spPr>
          <a:xfrm>
            <a:off x="2120342" y="1385635"/>
            <a:ext cx="7951316" cy="712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700"/>
              <a:buFont typeface="Noto Sans Symbols"/>
              <a:buChar char="⮚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Actually, we were not able to determine any correlation for popularity, so we concluded that the popularity it is no related to any of the attributes of a song.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37" name="Google Shape;1737;g260500c1f0b_12_0"/>
          <p:cNvGrpSpPr/>
          <p:nvPr/>
        </p:nvGrpSpPr>
        <p:grpSpPr>
          <a:xfrm>
            <a:off x="965091" y="735982"/>
            <a:ext cx="1624853" cy="2187832"/>
            <a:chOff x="723837" y="552000"/>
            <a:chExt cx="1218670" cy="1640915"/>
          </a:xfrm>
        </p:grpSpPr>
        <p:sp>
          <p:nvSpPr>
            <p:cNvPr id="1738" name="Google Shape;1738;g260500c1f0b_12_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260500c1f0b_12_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260500c1f0b_12_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260500c1f0b_12_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260500c1f0b_12_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260500c1f0b_12_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260500c1f0b_12_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5" name="Google Shape;1745;g260500c1f0b_12_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746" name="Google Shape;1746;g260500c1f0b_12_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g260500c1f0b_12_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8" name="Google Shape;1748;g260500c1f0b_12_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749" name="Google Shape;1749;g260500c1f0b_12_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g260500c1f0b_12_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g260500c1f0b_12_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2" name="Google Shape;1752;g260500c1f0b_12_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753" name="Google Shape;1753;g260500c1f0b_12_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g260500c1f0b_12_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g260500c1f0b_12_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g260500c1f0b_12_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g260500c1f0b_12_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g260500c1f0b_12_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g260500c1f0b_12_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g260500c1f0b_12_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61" name="Google Shape;1761;g260500c1f0b_12_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2" name="Google Shape;1762;g260500c1f0b_12_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3" name="Google Shape;1763;g260500c1f0b_12_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764" name="Google Shape;1764;g260500c1f0b_12_0"/>
          <p:cNvSpPr txBox="1"/>
          <p:nvPr/>
        </p:nvSpPr>
        <p:spPr>
          <a:xfrm>
            <a:off x="2180745" y="2033992"/>
            <a:ext cx="6959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found that a song that wants to reach the Top 1,needs to have the following attributes.      	       	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g260500c1f0b_12_0"/>
          <p:cNvSpPr txBox="1"/>
          <p:nvPr/>
        </p:nvSpPr>
        <p:spPr>
          <a:xfrm>
            <a:off x="2249107" y="3453334"/>
            <a:ext cx="8567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region that listens to more explicit songs is LATAM with a </a:t>
            </a:r>
            <a:r>
              <a:rPr lang="en-US" sz="1600">
                <a:solidFill>
                  <a:schemeClr val="dk1"/>
                </a:solidFill>
              </a:rPr>
              <a:t>83% of explicit songs in the top ten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maybe not a surprise. And in the other hand we have ASIA with a 36% in the top ten</a:t>
            </a:r>
            <a:r>
              <a:rPr lang="en-US" sz="1600">
                <a:solidFill>
                  <a:schemeClr val="dk1"/>
                </a:solidFill>
              </a:rPr>
              <a:t>,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they are not great fans of the explicit songs.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260500c1f0b_12_0"/>
          <p:cNvSpPr txBox="1"/>
          <p:nvPr/>
        </p:nvSpPr>
        <p:spPr>
          <a:xfrm>
            <a:off x="2249108" y="4481304"/>
            <a:ext cx="85677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Char char="⮚"/>
            </a:pPr>
            <a:r>
              <a:rPr lang="en-US" sz="1600">
                <a:solidFill>
                  <a:schemeClr val="dk1"/>
                </a:solidFill>
              </a:rPr>
              <a:t>B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ased in the popularity of the artist we have two main artist according to our data set. Taylor Swift and Bad Bunny.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Taylor Swift is the most popular based in our selected countries and Bad Bunny is the        most popular artist taking in account the hole dataset of 73 coun</a:t>
            </a:r>
            <a:r>
              <a:rPr lang="en-US" sz="1600">
                <a:solidFill>
                  <a:schemeClr val="dk1"/>
                </a:solidFill>
              </a:rPr>
              <a:t>tries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g260500c1f0b_12_0"/>
          <p:cNvSpPr txBox="1"/>
          <p:nvPr/>
        </p:nvSpPr>
        <p:spPr>
          <a:xfrm>
            <a:off x="3972075" y="2866764"/>
            <a:ext cx="40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52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600">
                <a:solidFill>
                  <a:schemeClr val="dk1"/>
                </a:solidFill>
              </a:rPr>
              <a:t>Valence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 Energy - </a:t>
            </a:r>
            <a:r>
              <a:rPr lang="en-US" sz="1600">
                <a:solidFill>
                  <a:schemeClr val="dk1"/>
                </a:solidFill>
              </a:rPr>
              <a:t>Danceability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8" name="Google Shape;1768;g260500c1f0b_12_0"/>
          <p:cNvGrpSpPr/>
          <p:nvPr/>
        </p:nvGrpSpPr>
        <p:grpSpPr>
          <a:xfrm>
            <a:off x="2180748" y="1439090"/>
            <a:ext cx="320305" cy="311981"/>
            <a:chOff x="5548725" y="1996100"/>
            <a:chExt cx="275650" cy="269950"/>
          </a:xfrm>
        </p:grpSpPr>
        <p:sp>
          <p:nvSpPr>
            <p:cNvPr id="1769" name="Google Shape;1769;g260500c1f0b_12_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g260500c1f0b_12_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1" name="Google Shape;1771;g260500c1f0b_12_0"/>
          <p:cNvGrpSpPr/>
          <p:nvPr/>
        </p:nvGrpSpPr>
        <p:grpSpPr>
          <a:xfrm>
            <a:off x="2180748" y="2098615"/>
            <a:ext cx="320305" cy="311981"/>
            <a:chOff x="5548725" y="1996100"/>
            <a:chExt cx="275650" cy="269950"/>
          </a:xfrm>
        </p:grpSpPr>
        <p:sp>
          <p:nvSpPr>
            <p:cNvPr id="1772" name="Google Shape;1772;g260500c1f0b_12_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g260500c1f0b_12_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g260500c1f0b_12_0"/>
          <p:cNvGrpSpPr/>
          <p:nvPr/>
        </p:nvGrpSpPr>
        <p:grpSpPr>
          <a:xfrm>
            <a:off x="2180748" y="3546565"/>
            <a:ext cx="320305" cy="311981"/>
            <a:chOff x="5548725" y="1996100"/>
            <a:chExt cx="275650" cy="269950"/>
          </a:xfrm>
        </p:grpSpPr>
        <p:sp>
          <p:nvSpPr>
            <p:cNvPr id="1775" name="Google Shape;1775;g260500c1f0b_12_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g260500c1f0b_12_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Google Shape;1777;g260500c1f0b_12_0"/>
          <p:cNvGrpSpPr/>
          <p:nvPr/>
        </p:nvGrpSpPr>
        <p:grpSpPr>
          <a:xfrm>
            <a:off x="2180748" y="4569665"/>
            <a:ext cx="320305" cy="311981"/>
            <a:chOff x="5548725" y="1996100"/>
            <a:chExt cx="275650" cy="269950"/>
          </a:xfrm>
        </p:grpSpPr>
        <p:sp>
          <p:nvSpPr>
            <p:cNvPr id="1778" name="Google Shape;1778;g260500c1f0b_12_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g260500c1f0b_12_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9774821782_0_7803"/>
          <p:cNvSpPr txBox="1"/>
          <p:nvPr>
            <p:ph type="ctrTitle"/>
          </p:nvPr>
        </p:nvSpPr>
        <p:spPr>
          <a:xfrm>
            <a:off x="3499000" y="1427917"/>
            <a:ext cx="5682900" cy="1095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1785" name="Google Shape;1785;g29774821782_0_7803"/>
          <p:cNvSpPr txBox="1"/>
          <p:nvPr>
            <p:ph idx="2" type="subTitle"/>
          </p:nvPr>
        </p:nvSpPr>
        <p:spPr>
          <a:xfrm>
            <a:off x="3499000" y="2657956"/>
            <a:ext cx="5682900" cy="479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you have any questions?</a:t>
            </a:r>
            <a:endParaRPr/>
          </a:p>
        </p:txBody>
      </p:sp>
      <p:grpSp>
        <p:nvGrpSpPr>
          <p:cNvPr id="1786" name="Google Shape;1786;g29774821782_0_7803"/>
          <p:cNvGrpSpPr/>
          <p:nvPr/>
        </p:nvGrpSpPr>
        <p:grpSpPr>
          <a:xfrm>
            <a:off x="965091" y="735982"/>
            <a:ext cx="1658876" cy="2187832"/>
            <a:chOff x="723837" y="552000"/>
            <a:chExt cx="1244188" cy="1640915"/>
          </a:xfrm>
        </p:grpSpPr>
        <p:sp>
          <p:nvSpPr>
            <p:cNvPr id="1787" name="Google Shape;1787;g29774821782_0_780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g29774821782_0_780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g29774821782_0_780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0" name="Google Shape;1790;g29774821782_0_780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791" name="Google Shape;1791;g29774821782_0_780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g29774821782_0_780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3" name="Google Shape;1793;g29774821782_0_780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794" name="Google Shape;1794;g29774821782_0_780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g29774821782_0_780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g29774821782_0_780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7" name="Google Shape;1797;g29774821782_0_780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798" name="Google Shape;1798;g29774821782_0_780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g29774821782_0_780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g29774821782_0_780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g29774821782_0_780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g29774821782_0_780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g29774821782_0_780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g29774821782_0_780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g29774821782_0_780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6" name="Google Shape;1806;g29774821782_0_7803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807" name="Google Shape;1807;g29774821782_0_7803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808" name="Google Shape;1808;g29774821782_0_7803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809" name="Google Shape;1809;g29774821782_0_7803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0" name="Google Shape;1810;g29774821782_0_7803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11" name="Google Shape;1811;g29774821782_0_7803"/>
          <p:cNvGrpSpPr/>
          <p:nvPr/>
        </p:nvGrpSpPr>
        <p:grpSpPr>
          <a:xfrm>
            <a:off x="3286964" y="735985"/>
            <a:ext cx="799077" cy="333789"/>
            <a:chOff x="2465285" y="552003"/>
            <a:chExt cx="599322" cy="250348"/>
          </a:xfrm>
        </p:grpSpPr>
        <p:sp>
          <p:nvSpPr>
            <p:cNvPr id="1812" name="Google Shape;1812;g29774821782_0_7803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g29774821782_0_7803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4" name="Google Shape;1814;g29774821782_0_7803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g29774821782_0_7803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816" name="Google Shape;1816;g29774821782_0_7803"/>
          <p:cNvSpPr txBox="1"/>
          <p:nvPr/>
        </p:nvSpPr>
        <p:spPr>
          <a:xfrm>
            <a:off x="4342200" y="805500"/>
            <a:ext cx="2148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774821782_0_9053"/>
          <p:cNvSpPr txBox="1"/>
          <p:nvPr>
            <p:ph type="title"/>
          </p:nvPr>
        </p:nvSpPr>
        <p:spPr>
          <a:xfrm>
            <a:off x="5791033" y="2040700"/>
            <a:ext cx="5296800" cy="12195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Our main goal: </a:t>
            </a:r>
            <a:r>
              <a:rPr lang="en-US" sz="3300">
                <a:solidFill>
                  <a:schemeClr val="lt2"/>
                </a:solidFill>
              </a:rPr>
              <a:t>Explore regional differences and variable correlation</a:t>
            </a:r>
            <a:endParaRPr sz="3300">
              <a:solidFill>
                <a:schemeClr val="lt2"/>
              </a:solidFill>
            </a:endParaRPr>
          </a:p>
        </p:txBody>
      </p:sp>
      <p:sp>
        <p:nvSpPr>
          <p:cNvPr id="442" name="Google Shape;442;g29774821782_0_9053"/>
          <p:cNvSpPr txBox="1"/>
          <p:nvPr>
            <p:ph idx="1" type="subTitle"/>
          </p:nvPr>
        </p:nvSpPr>
        <p:spPr>
          <a:xfrm>
            <a:off x="5791025" y="3566925"/>
            <a:ext cx="4119300" cy="148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 cultural differences by region, taking popularity and ranking as the </a:t>
            </a:r>
            <a:r>
              <a:rPr lang="en-US"/>
              <a:t>standard for our analysis and find interesting correlations between metrics.</a:t>
            </a:r>
            <a:endParaRPr/>
          </a:p>
        </p:txBody>
      </p:sp>
      <p:grpSp>
        <p:nvGrpSpPr>
          <p:cNvPr id="443" name="Google Shape;443;g29774821782_0_9053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444" name="Google Shape;444;g29774821782_0_905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29774821782_0_905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g29774821782_0_905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g29774821782_0_9053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29774821782_0_9053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9" name="Google Shape;449;g29774821782_0_905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29774821782_0_905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51" name="Google Shape;451;g29774821782_0_905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52" name="Google Shape;452;g29774821782_0_905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g29774821782_0_905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g29774821782_0_905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55" name="Google Shape;455;g29774821782_0_905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g29774821782_0_905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g29774821782_0_905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g29774821782_0_905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59" name="Google Shape;459;g29774821782_0_905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g29774821782_0_905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g29774821782_0_905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g29774821782_0_905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g29774821782_0_905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g29774821782_0_905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g29774821782_0_905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g29774821782_0_905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67" name="Google Shape;467;g29774821782_0_905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g29774821782_0_905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9" name="Google Shape;469;g29774821782_0_9053"/>
          <p:cNvGrpSpPr/>
          <p:nvPr/>
        </p:nvGrpSpPr>
        <p:grpSpPr>
          <a:xfrm>
            <a:off x="2849395" y="1309997"/>
            <a:ext cx="2424739" cy="4468688"/>
            <a:chOff x="2137100" y="1075450"/>
            <a:chExt cx="1818600" cy="3351600"/>
          </a:xfrm>
        </p:grpSpPr>
        <p:sp>
          <p:nvSpPr>
            <p:cNvPr id="470" name="Google Shape;470;g29774821782_0_9053"/>
            <p:cNvSpPr/>
            <p:nvPr/>
          </p:nvSpPr>
          <p:spPr>
            <a:xfrm>
              <a:off x="2137100" y="1075450"/>
              <a:ext cx="1818600" cy="3351600"/>
            </a:xfrm>
            <a:prstGeom prst="roundRect">
              <a:avLst>
                <a:gd fmla="val 1167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g29774821782_0_9053"/>
            <p:cNvSpPr/>
            <p:nvPr/>
          </p:nvSpPr>
          <p:spPr>
            <a:xfrm>
              <a:off x="3013250" y="1135175"/>
              <a:ext cx="66300" cy="6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g29774821782_0_9053"/>
          <p:cNvSpPr/>
          <p:nvPr/>
        </p:nvSpPr>
        <p:spPr>
          <a:xfrm>
            <a:off x="2988213" y="1523538"/>
            <a:ext cx="2147100" cy="40416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73" name="Google Shape;473;g29774821782_0_9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463" y="2396700"/>
            <a:ext cx="2064625" cy="2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9774821782_0_9224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Metrics definitions</a:t>
            </a:r>
            <a:endParaRPr/>
          </a:p>
        </p:txBody>
      </p:sp>
      <p:sp>
        <p:nvSpPr>
          <p:cNvPr id="479" name="Google Shape;479;g29774821782_0_9224"/>
          <p:cNvSpPr txBox="1"/>
          <p:nvPr>
            <p:ph idx="1" type="subTitle"/>
          </p:nvPr>
        </p:nvSpPr>
        <p:spPr>
          <a:xfrm>
            <a:off x="8036400" y="2279500"/>
            <a:ext cx="33552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/>
              <a:t>Likelihood of a song to make the listener happy (0-1)</a:t>
            </a:r>
            <a:endParaRPr sz="1800"/>
          </a:p>
        </p:txBody>
      </p:sp>
      <p:sp>
        <p:nvSpPr>
          <p:cNvPr id="480" name="Google Shape;480;g29774821782_0_9224"/>
          <p:cNvSpPr txBox="1"/>
          <p:nvPr>
            <p:ph idx="3" type="subTitle"/>
          </p:nvPr>
        </p:nvSpPr>
        <p:spPr>
          <a:xfrm>
            <a:off x="8036400" y="3653833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/>
              <a:t>Estimated tempo in beats per minute of a given track (BPM)</a:t>
            </a:r>
            <a:endParaRPr sz="1800"/>
          </a:p>
        </p:txBody>
      </p:sp>
      <p:sp>
        <p:nvSpPr>
          <p:cNvPr id="481" name="Google Shape;481;g29774821782_0_9224"/>
          <p:cNvSpPr txBox="1"/>
          <p:nvPr>
            <p:ph idx="2" type="subTitle"/>
          </p:nvPr>
        </p:nvSpPr>
        <p:spPr>
          <a:xfrm>
            <a:off x="8036400" y="1807762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Valence</a:t>
            </a:r>
            <a:endParaRPr/>
          </a:p>
        </p:txBody>
      </p:sp>
      <p:sp>
        <p:nvSpPr>
          <p:cNvPr id="482" name="Google Shape;482;g29774821782_0_9224"/>
          <p:cNvSpPr txBox="1"/>
          <p:nvPr>
            <p:ph idx="4" type="subTitle"/>
          </p:nvPr>
        </p:nvSpPr>
        <p:spPr>
          <a:xfrm>
            <a:off x="8036400" y="3182096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Tempo</a:t>
            </a:r>
            <a:endParaRPr/>
          </a:p>
        </p:txBody>
      </p:sp>
      <p:sp>
        <p:nvSpPr>
          <p:cNvPr id="483" name="Google Shape;483;g29774821782_0_9224"/>
          <p:cNvSpPr txBox="1"/>
          <p:nvPr>
            <p:ph idx="5" type="subTitle"/>
          </p:nvPr>
        </p:nvSpPr>
        <p:spPr>
          <a:xfrm>
            <a:off x="8036400" y="5028167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900"/>
              <a:t>Detects the presence of  live audience in the recording (0-1)</a:t>
            </a:r>
            <a:endParaRPr sz="1900"/>
          </a:p>
        </p:txBody>
      </p:sp>
      <p:sp>
        <p:nvSpPr>
          <p:cNvPr id="484" name="Google Shape;484;g29774821782_0_9224"/>
          <p:cNvSpPr txBox="1"/>
          <p:nvPr>
            <p:ph idx="6" type="subTitle"/>
          </p:nvPr>
        </p:nvSpPr>
        <p:spPr>
          <a:xfrm>
            <a:off x="8036400" y="4556429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Liveness</a:t>
            </a:r>
            <a:endParaRPr/>
          </a:p>
        </p:txBody>
      </p:sp>
      <p:sp>
        <p:nvSpPr>
          <p:cNvPr id="485" name="Google Shape;485;g29774821782_0_9224"/>
          <p:cNvSpPr txBox="1"/>
          <p:nvPr>
            <p:ph idx="7" type="subTitle"/>
          </p:nvPr>
        </p:nvSpPr>
        <p:spPr>
          <a:xfrm>
            <a:off x="3225533" y="2279500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/>
              <a:t>Based on various elements returns the suitability of the song for dancing (0-1)</a:t>
            </a:r>
            <a:endParaRPr sz="1600"/>
          </a:p>
        </p:txBody>
      </p:sp>
      <p:sp>
        <p:nvSpPr>
          <p:cNvPr id="486" name="Google Shape;486;g29774821782_0_9224"/>
          <p:cNvSpPr txBox="1"/>
          <p:nvPr>
            <p:ph idx="8" type="subTitle"/>
          </p:nvPr>
        </p:nvSpPr>
        <p:spPr>
          <a:xfrm>
            <a:off x="3225533" y="1807762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Danceability</a:t>
            </a:r>
            <a:endParaRPr/>
          </a:p>
        </p:txBody>
      </p:sp>
      <p:sp>
        <p:nvSpPr>
          <p:cNvPr id="487" name="Google Shape;487;g29774821782_0_9224"/>
          <p:cNvSpPr txBox="1"/>
          <p:nvPr>
            <p:ph idx="9" type="subTitle"/>
          </p:nvPr>
        </p:nvSpPr>
        <p:spPr>
          <a:xfrm>
            <a:off x="3225533" y="3653833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/>
              <a:t>Algorithm that measures the growing listener base for a song (0-100)</a:t>
            </a:r>
            <a:endParaRPr sz="1600"/>
          </a:p>
        </p:txBody>
      </p:sp>
      <p:sp>
        <p:nvSpPr>
          <p:cNvPr id="488" name="Google Shape;488;g29774821782_0_9224"/>
          <p:cNvSpPr txBox="1"/>
          <p:nvPr>
            <p:ph idx="13" type="subTitle"/>
          </p:nvPr>
        </p:nvSpPr>
        <p:spPr>
          <a:xfrm>
            <a:off x="3225533" y="3182096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Popularity</a:t>
            </a:r>
            <a:endParaRPr/>
          </a:p>
        </p:txBody>
      </p:sp>
      <p:sp>
        <p:nvSpPr>
          <p:cNvPr id="489" name="Google Shape;489;g29774821782_0_9224"/>
          <p:cNvSpPr txBox="1"/>
          <p:nvPr>
            <p:ph idx="14" type="subTitle"/>
          </p:nvPr>
        </p:nvSpPr>
        <p:spPr>
          <a:xfrm>
            <a:off x="3225533" y="5028167"/>
            <a:ext cx="31956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/>
              <a:t>Measure of intensity and activity (0-1)</a:t>
            </a:r>
            <a:endParaRPr sz="1800"/>
          </a:p>
        </p:txBody>
      </p:sp>
      <p:sp>
        <p:nvSpPr>
          <p:cNvPr id="490" name="Google Shape;490;g29774821782_0_9224"/>
          <p:cNvSpPr txBox="1"/>
          <p:nvPr>
            <p:ph idx="15" type="subTitle"/>
          </p:nvPr>
        </p:nvSpPr>
        <p:spPr>
          <a:xfrm>
            <a:off x="3225533" y="4556429"/>
            <a:ext cx="3195600" cy="407700"/>
          </a:xfrm>
          <a:prstGeom prst="rect">
            <a:avLst/>
          </a:prstGeom>
          <a:ln>
            <a:noFill/>
          </a:ln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Energy</a:t>
            </a:r>
            <a:endParaRPr/>
          </a:p>
        </p:txBody>
      </p:sp>
      <p:grpSp>
        <p:nvGrpSpPr>
          <p:cNvPr id="491" name="Google Shape;491;g29774821782_0_9224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492" name="Google Shape;492;g29774821782_0_922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29774821782_0_922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29774821782_0_922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29774821782_0_9224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g29774821782_0_9224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7" name="Google Shape;497;g29774821782_0_922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29774821782_0_922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99" name="Google Shape;499;g29774821782_0_922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00" name="Google Shape;500;g29774821782_0_922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g29774821782_0_922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g29774821782_0_922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03" name="Google Shape;503;g29774821782_0_922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g29774821782_0_922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g29774821782_0_922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g29774821782_0_922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07" name="Google Shape;507;g29774821782_0_922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g29774821782_0_922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g29774821782_0_922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g29774821782_0_922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g29774821782_0_922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g29774821782_0_922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g29774821782_0_922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g29774821782_0_922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5" name="Google Shape;515;g29774821782_0_922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g29774821782_0_922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7" name="Google Shape;517;g29774821782_0_9224"/>
          <p:cNvSpPr/>
          <p:nvPr/>
        </p:nvSpPr>
        <p:spPr>
          <a:xfrm>
            <a:off x="2020667" y="1827932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9774821782_0_9224"/>
          <p:cNvSpPr/>
          <p:nvPr/>
        </p:nvSpPr>
        <p:spPr>
          <a:xfrm>
            <a:off x="2020667" y="3182099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9774821782_0_9224"/>
          <p:cNvSpPr/>
          <p:nvPr/>
        </p:nvSpPr>
        <p:spPr>
          <a:xfrm>
            <a:off x="2020667" y="4536266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9774821782_0_9224"/>
          <p:cNvSpPr/>
          <p:nvPr/>
        </p:nvSpPr>
        <p:spPr>
          <a:xfrm>
            <a:off x="6847600" y="1827932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9774821782_0_9224"/>
          <p:cNvSpPr/>
          <p:nvPr/>
        </p:nvSpPr>
        <p:spPr>
          <a:xfrm>
            <a:off x="6847600" y="3182099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9774821782_0_9224"/>
          <p:cNvSpPr/>
          <p:nvPr/>
        </p:nvSpPr>
        <p:spPr>
          <a:xfrm>
            <a:off x="6847600" y="4536266"/>
            <a:ext cx="1125600" cy="1125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g29774821782_0_9224"/>
          <p:cNvGrpSpPr/>
          <p:nvPr/>
        </p:nvGrpSpPr>
        <p:grpSpPr>
          <a:xfrm>
            <a:off x="2295056" y="3444136"/>
            <a:ext cx="576690" cy="601357"/>
            <a:chOff x="1787999" y="2686382"/>
            <a:chExt cx="432528" cy="451029"/>
          </a:xfrm>
        </p:grpSpPr>
        <p:sp>
          <p:nvSpPr>
            <p:cNvPr id="524" name="Google Shape;524;g29774821782_0_9224"/>
            <p:cNvSpPr/>
            <p:nvPr/>
          </p:nvSpPr>
          <p:spPr>
            <a:xfrm>
              <a:off x="1787999" y="2686382"/>
              <a:ext cx="432528" cy="451029"/>
            </a:xfrm>
            <a:custGeom>
              <a:rect b="b" l="l" r="r" t="t"/>
              <a:pathLst>
                <a:path extrusionOk="0" h="9459" w="9071">
                  <a:moveTo>
                    <a:pt x="3205" y="361"/>
                  </a:moveTo>
                  <a:lnTo>
                    <a:pt x="3205" y="389"/>
                  </a:lnTo>
                  <a:lnTo>
                    <a:pt x="3205" y="611"/>
                  </a:lnTo>
                  <a:cubicBezTo>
                    <a:pt x="3205" y="667"/>
                    <a:pt x="3163" y="708"/>
                    <a:pt x="3107" y="708"/>
                  </a:cubicBezTo>
                  <a:lnTo>
                    <a:pt x="1637" y="708"/>
                  </a:lnTo>
                  <a:cubicBezTo>
                    <a:pt x="1582" y="708"/>
                    <a:pt x="1541" y="667"/>
                    <a:pt x="1541" y="611"/>
                  </a:cubicBezTo>
                  <a:lnTo>
                    <a:pt x="1541" y="389"/>
                  </a:lnTo>
                  <a:lnTo>
                    <a:pt x="1541" y="361"/>
                  </a:lnTo>
                  <a:close/>
                  <a:moveTo>
                    <a:pt x="3981" y="361"/>
                  </a:moveTo>
                  <a:cubicBezTo>
                    <a:pt x="4189" y="361"/>
                    <a:pt x="4370" y="541"/>
                    <a:pt x="4370" y="763"/>
                  </a:cubicBezTo>
                  <a:lnTo>
                    <a:pt x="4370" y="4452"/>
                  </a:lnTo>
                  <a:lnTo>
                    <a:pt x="3759" y="4452"/>
                  </a:lnTo>
                  <a:cubicBezTo>
                    <a:pt x="3634" y="4452"/>
                    <a:pt x="3537" y="4577"/>
                    <a:pt x="3579" y="4688"/>
                  </a:cubicBezTo>
                  <a:lnTo>
                    <a:pt x="3815" y="5520"/>
                  </a:lnTo>
                  <a:cubicBezTo>
                    <a:pt x="3648" y="5894"/>
                    <a:pt x="3551" y="6297"/>
                    <a:pt x="3551" y="6713"/>
                  </a:cubicBezTo>
                  <a:cubicBezTo>
                    <a:pt x="3551" y="7004"/>
                    <a:pt x="3606" y="7295"/>
                    <a:pt x="3689" y="7586"/>
                  </a:cubicBezTo>
                  <a:lnTo>
                    <a:pt x="764" y="7586"/>
                  </a:lnTo>
                  <a:cubicBezTo>
                    <a:pt x="555" y="7586"/>
                    <a:pt x="376" y="7406"/>
                    <a:pt x="376" y="7185"/>
                  </a:cubicBezTo>
                  <a:lnTo>
                    <a:pt x="376" y="763"/>
                  </a:lnTo>
                  <a:cubicBezTo>
                    <a:pt x="376" y="541"/>
                    <a:pt x="555" y="361"/>
                    <a:pt x="764" y="361"/>
                  </a:cubicBezTo>
                  <a:lnTo>
                    <a:pt x="1152" y="361"/>
                  </a:lnTo>
                  <a:cubicBezTo>
                    <a:pt x="1166" y="361"/>
                    <a:pt x="1166" y="375"/>
                    <a:pt x="1166" y="389"/>
                  </a:cubicBezTo>
                  <a:lnTo>
                    <a:pt x="1166" y="611"/>
                  </a:lnTo>
                  <a:cubicBezTo>
                    <a:pt x="1166" y="874"/>
                    <a:pt x="1374" y="1083"/>
                    <a:pt x="1637" y="1083"/>
                  </a:cubicBezTo>
                  <a:lnTo>
                    <a:pt x="3107" y="1083"/>
                  </a:lnTo>
                  <a:cubicBezTo>
                    <a:pt x="3371" y="1083"/>
                    <a:pt x="3579" y="874"/>
                    <a:pt x="3579" y="611"/>
                  </a:cubicBezTo>
                  <a:lnTo>
                    <a:pt x="3579" y="389"/>
                  </a:lnTo>
                  <a:cubicBezTo>
                    <a:pt x="3579" y="375"/>
                    <a:pt x="3593" y="361"/>
                    <a:pt x="3593" y="361"/>
                  </a:cubicBezTo>
                  <a:close/>
                  <a:moveTo>
                    <a:pt x="764" y="1"/>
                  </a:moveTo>
                  <a:cubicBezTo>
                    <a:pt x="348" y="1"/>
                    <a:pt x="1" y="334"/>
                    <a:pt x="1" y="763"/>
                  </a:cubicBezTo>
                  <a:lnTo>
                    <a:pt x="1" y="7185"/>
                  </a:lnTo>
                  <a:cubicBezTo>
                    <a:pt x="1" y="7614"/>
                    <a:pt x="348" y="7947"/>
                    <a:pt x="764" y="7947"/>
                  </a:cubicBezTo>
                  <a:lnTo>
                    <a:pt x="3856" y="7947"/>
                  </a:lnTo>
                  <a:cubicBezTo>
                    <a:pt x="4314" y="8849"/>
                    <a:pt x="5243" y="9459"/>
                    <a:pt x="6311" y="9459"/>
                  </a:cubicBezTo>
                  <a:cubicBezTo>
                    <a:pt x="7837" y="9459"/>
                    <a:pt x="9070" y="8224"/>
                    <a:pt x="9070" y="6713"/>
                  </a:cubicBezTo>
                  <a:cubicBezTo>
                    <a:pt x="9070" y="5506"/>
                    <a:pt x="8308" y="4452"/>
                    <a:pt x="7171" y="4091"/>
                  </a:cubicBezTo>
                  <a:cubicBezTo>
                    <a:pt x="7149" y="4082"/>
                    <a:pt x="7127" y="4078"/>
                    <a:pt x="7105" y="4078"/>
                  </a:cubicBezTo>
                  <a:cubicBezTo>
                    <a:pt x="7033" y="4078"/>
                    <a:pt x="6970" y="4128"/>
                    <a:pt x="6949" y="4202"/>
                  </a:cubicBezTo>
                  <a:cubicBezTo>
                    <a:pt x="6907" y="4300"/>
                    <a:pt x="6962" y="4411"/>
                    <a:pt x="7060" y="4439"/>
                  </a:cubicBezTo>
                  <a:cubicBezTo>
                    <a:pt x="8044" y="4757"/>
                    <a:pt x="8696" y="5672"/>
                    <a:pt x="8696" y="6713"/>
                  </a:cubicBezTo>
                  <a:cubicBezTo>
                    <a:pt x="8696" y="8017"/>
                    <a:pt x="7628" y="9098"/>
                    <a:pt x="6311" y="9098"/>
                  </a:cubicBezTo>
                  <a:cubicBezTo>
                    <a:pt x="5007" y="9098"/>
                    <a:pt x="3926" y="8002"/>
                    <a:pt x="3926" y="6713"/>
                  </a:cubicBezTo>
                  <a:cubicBezTo>
                    <a:pt x="3926" y="6325"/>
                    <a:pt x="4009" y="5964"/>
                    <a:pt x="4189" y="5631"/>
                  </a:cubicBezTo>
                  <a:cubicBezTo>
                    <a:pt x="4203" y="5589"/>
                    <a:pt x="4203" y="5534"/>
                    <a:pt x="4189" y="5493"/>
                  </a:cubicBezTo>
                  <a:lnTo>
                    <a:pt x="3995" y="4827"/>
                  </a:lnTo>
                  <a:lnTo>
                    <a:pt x="4771" y="4827"/>
                  </a:lnTo>
                  <a:cubicBezTo>
                    <a:pt x="4813" y="4827"/>
                    <a:pt x="4854" y="4813"/>
                    <a:pt x="4882" y="4785"/>
                  </a:cubicBezTo>
                  <a:cubicBezTo>
                    <a:pt x="5091" y="4633"/>
                    <a:pt x="5326" y="4522"/>
                    <a:pt x="5562" y="4439"/>
                  </a:cubicBezTo>
                  <a:cubicBezTo>
                    <a:pt x="5659" y="4411"/>
                    <a:pt x="5714" y="4300"/>
                    <a:pt x="5686" y="4202"/>
                  </a:cubicBezTo>
                  <a:cubicBezTo>
                    <a:pt x="5664" y="4123"/>
                    <a:pt x="5584" y="4071"/>
                    <a:pt x="5503" y="4071"/>
                  </a:cubicBezTo>
                  <a:cubicBezTo>
                    <a:pt x="5485" y="4071"/>
                    <a:pt x="5468" y="4073"/>
                    <a:pt x="5451" y="4078"/>
                  </a:cubicBezTo>
                  <a:cubicBezTo>
                    <a:pt x="5202" y="4175"/>
                    <a:pt x="4952" y="4286"/>
                    <a:pt x="4743" y="4439"/>
                  </a:cubicBezTo>
                  <a:lnTo>
                    <a:pt x="4743" y="763"/>
                  </a:lnTo>
                  <a:cubicBezTo>
                    <a:pt x="4743" y="334"/>
                    <a:pt x="4397" y="1"/>
                    <a:pt x="3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29774821782_0_9224"/>
            <p:cNvSpPr/>
            <p:nvPr/>
          </p:nvSpPr>
          <p:spPr>
            <a:xfrm>
              <a:off x="1865390" y="3011727"/>
              <a:ext cx="66183" cy="17881"/>
            </a:xfrm>
            <a:custGeom>
              <a:rect b="b" l="l" r="r" t="t"/>
              <a:pathLst>
                <a:path extrusionOk="0" h="375" w="1388">
                  <a:moveTo>
                    <a:pt x="195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2"/>
                    <a:pt x="84" y="375"/>
                    <a:pt x="195" y="375"/>
                  </a:cubicBezTo>
                  <a:lnTo>
                    <a:pt x="1193" y="375"/>
                  </a:lnTo>
                  <a:cubicBezTo>
                    <a:pt x="1304" y="375"/>
                    <a:pt x="1388" y="292"/>
                    <a:pt x="1388" y="195"/>
                  </a:cubicBezTo>
                  <a:cubicBezTo>
                    <a:pt x="1388" y="84"/>
                    <a:pt x="130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29774821782_0_9224"/>
            <p:cNvSpPr/>
            <p:nvPr/>
          </p:nvSpPr>
          <p:spPr>
            <a:xfrm>
              <a:off x="2021458" y="2918982"/>
              <a:ext cx="136896" cy="160261"/>
            </a:xfrm>
            <a:custGeom>
              <a:rect b="b" l="l" r="r" t="t"/>
              <a:pathLst>
                <a:path extrusionOk="0" h="3361" w="2871">
                  <a:moveTo>
                    <a:pt x="1055" y="2251"/>
                  </a:moveTo>
                  <a:cubicBezTo>
                    <a:pt x="1262" y="2251"/>
                    <a:pt x="1415" y="2403"/>
                    <a:pt x="1415" y="2612"/>
                  </a:cubicBezTo>
                  <a:lnTo>
                    <a:pt x="1415" y="2625"/>
                  </a:lnTo>
                  <a:cubicBezTo>
                    <a:pt x="1415" y="2819"/>
                    <a:pt x="1262" y="2986"/>
                    <a:pt x="1055" y="2986"/>
                  </a:cubicBezTo>
                  <a:lnTo>
                    <a:pt x="735" y="2986"/>
                  </a:lnTo>
                  <a:cubicBezTo>
                    <a:pt x="528" y="2986"/>
                    <a:pt x="374" y="2819"/>
                    <a:pt x="374" y="2625"/>
                  </a:cubicBezTo>
                  <a:lnTo>
                    <a:pt x="374" y="2612"/>
                  </a:lnTo>
                  <a:cubicBezTo>
                    <a:pt x="374" y="2403"/>
                    <a:pt x="528" y="2251"/>
                    <a:pt x="735" y="2251"/>
                  </a:cubicBezTo>
                  <a:close/>
                  <a:moveTo>
                    <a:pt x="1604" y="1"/>
                  </a:moveTo>
                  <a:cubicBezTo>
                    <a:pt x="1591" y="1"/>
                    <a:pt x="1579" y="2"/>
                    <a:pt x="1567" y="4"/>
                  </a:cubicBezTo>
                  <a:cubicBezTo>
                    <a:pt x="1471" y="32"/>
                    <a:pt x="1415" y="101"/>
                    <a:pt x="1415" y="199"/>
                  </a:cubicBezTo>
                  <a:lnTo>
                    <a:pt x="1415" y="1974"/>
                  </a:lnTo>
                  <a:cubicBezTo>
                    <a:pt x="1317" y="1904"/>
                    <a:pt x="1193" y="1876"/>
                    <a:pt x="1055" y="1876"/>
                  </a:cubicBezTo>
                  <a:lnTo>
                    <a:pt x="735" y="1876"/>
                  </a:lnTo>
                  <a:cubicBezTo>
                    <a:pt x="333" y="1876"/>
                    <a:pt x="1" y="2209"/>
                    <a:pt x="1" y="2612"/>
                  </a:cubicBezTo>
                  <a:lnTo>
                    <a:pt x="1" y="2625"/>
                  </a:lnTo>
                  <a:cubicBezTo>
                    <a:pt x="1" y="3028"/>
                    <a:pt x="333" y="3361"/>
                    <a:pt x="735" y="3361"/>
                  </a:cubicBezTo>
                  <a:lnTo>
                    <a:pt x="1055" y="3361"/>
                  </a:lnTo>
                  <a:cubicBezTo>
                    <a:pt x="1456" y="3361"/>
                    <a:pt x="1789" y="3028"/>
                    <a:pt x="1789" y="2625"/>
                  </a:cubicBezTo>
                  <a:lnTo>
                    <a:pt x="1789" y="2612"/>
                  </a:lnTo>
                  <a:lnTo>
                    <a:pt x="1789" y="615"/>
                  </a:lnTo>
                  <a:cubicBezTo>
                    <a:pt x="1872" y="670"/>
                    <a:pt x="1983" y="726"/>
                    <a:pt x="2108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2" y="1099"/>
                  </a:lnTo>
                  <a:cubicBezTo>
                    <a:pt x="2519" y="1185"/>
                    <a:pt x="2598" y="1227"/>
                    <a:pt x="2683" y="1227"/>
                  </a:cubicBezTo>
                  <a:cubicBezTo>
                    <a:pt x="2695" y="1227"/>
                    <a:pt x="2707" y="1226"/>
                    <a:pt x="2719" y="1225"/>
                  </a:cubicBezTo>
                  <a:cubicBezTo>
                    <a:pt x="2815" y="1183"/>
                    <a:pt x="2871" y="1086"/>
                    <a:pt x="2830" y="989"/>
                  </a:cubicBezTo>
                  <a:lnTo>
                    <a:pt x="2830" y="961"/>
                  </a:lnTo>
                  <a:cubicBezTo>
                    <a:pt x="2787" y="822"/>
                    <a:pt x="2608" y="531"/>
                    <a:pt x="2219" y="406"/>
                  </a:cubicBezTo>
                  <a:cubicBezTo>
                    <a:pt x="1914" y="310"/>
                    <a:pt x="1776" y="115"/>
                    <a:pt x="1761" y="88"/>
                  </a:cubicBezTo>
                  <a:cubicBezTo>
                    <a:pt x="1727" y="30"/>
                    <a:pt x="1664" y="1"/>
                    <a:pt x="1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29774821782_0_9224"/>
            <p:cNvSpPr/>
            <p:nvPr/>
          </p:nvSpPr>
          <p:spPr>
            <a:xfrm>
              <a:off x="1821759" y="2757144"/>
              <a:ext cx="54263" cy="54930"/>
            </a:xfrm>
            <a:custGeom>
              <a:rect b="b" l="l" r="r" t="t"/>
              <a:pathLst>
                <a:path extrusionOk="0" h="1152" w="1138">
                  <a:moveTo>
                    <a:pt x="777" y="375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5"/>
                  </a:lnTo>
                  <a:close/>
                  <a:moveTo>
                    <a:pt x="361" y="0"/>
                  </a:moveTo>
                  <a:cubicBezTo>
                    <a:pt x="152" y="0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5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5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29774821782_0_9224"/>
            <p:cNvSpPr/>
            <p:nvPr/>
          </p:nvSpPr>
          <p:spPr>
            <a:xfrm>
              <a:off x="1821759" y="2825904"/>
              <a:ext cx="54263" cy="54978"/>
            </a:xfrm>
            <a:custGeom>
              <a:rect b="b" l="l" r="r" t="t"/>
              <a:pathLst>
                <a:path extrusionOk="0" h="1153" w="1138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76"/>
                  </a:cubicBezTo>
                  <a:lnTo>
                    <a:pt x="0" y="792"/>
                  </a:lnTo>
                  <a:cubicBezTo>
                    <a:pt x="0" y="986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6"/>
                    <a:pt x="1138" y="792"/>
                  </a:cubicBezTo>
                  <a:lnTo>
                    <a:pt x="1138" y="376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29774821782_0_9224"/>
            <p:cNvSpPr/>
            <p:nvPr/>
          </p:nvSpPr>
          <p:spPr>
            <a:xfrm>
              <a:off x="1821759" y="2894664"/>
              <a:ext cx="54263" cy="54263"/>
            </a:xfrm>
            <a:custGeom>
              <a:rect b="b" l="l" r="r" t="t"/>
              <a:pathLst>
                <a:path extrusionOk="0" h="1138" w="1138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6"/>
                    <a:pt x="152" y="1138"/>
                    <a:pt x="361" y="1138"/>
                  </a:cubicBezTo>
                  <a:lnTo>
                    <a:pt x="777" y="1138"/>
                  </a:lnTo>
                  <a:cubicBezTo>
                    <a:pt x="971" y="1138"/>
                    <a:pt x="1138" y="986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29774821782_0_9224"/>
            <p:cNvSpPr/>
            <p:nvPr/>
          </p:nvSpPr>
          <p:spPr>
            <a:xfrm>
              <a:off x="1890519" y="2894664"/>
              <a:ext cx="54930" cy="54263"/>
            </a:xfrm>
            <a:custGeom>
              <a:rect b="b" l="l" r="r" t="t"/>
              <a:pathLst>
                <a:path extrusionOk="0" h="1138" w="1152">
                  <a:moveTo>
                    <a:pt x="777" y="376"/>
                  </a:moveTo>
                  <a:lnTo>
                    <a:pt x="777" y="777"/>
                  </a:lnTo>
                  <a:lnTo>
                    <a:pt x="375" y="777"/>
                  </a:lnTo>
                  <a:lnTo>
                    <a:pt x="375" y="376"/>
                  </a:lnTo>
                  <a:close/>
                  <a:moveTo>
                    <a:pt x="375" y="1"/>
                  </a:moveTo>
                  <a:cubicBezTo>
                    <a:pt x="167" y="1"/>
                    <a:pt x="1" y="167"/>
                    <a:pt x="1" y="361"/>
                  </a:cubicBezTo>
                  <a:lnTo>
                    <a:pt x="1" y="777"/>
                  </a:lnTo>
                  <a:cubicBezTo>
                    <a:pt x="1" y="986"/>
                    <a:pt x="167" y="1138"/>
                    <a:pt x="375" y="1138"/>
                  </a:cubicBezTo>
                  <a:lnTo>
                    <a:pt x="791" y="1138"/>
                  </a:lnTo>
                  <a:cubicBezTo>
                    <a:pt x="985" y="1138"/>
                    <a:pt x="1151" y="986"/>
                    <a:pt x="1151" y="777"/>
                  </a:cubicBezTo>
                  <a:lnTo>
                    <a:pt x="1151" y="361"/>
                  </a:lnTo>
                  <a:cubicBezTo>
                    <a:pt x="1151" y="167"/>
                    <a:pt x="985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29774821782_0_9224"/>
            <p:cNvSpPr/>
            <p:nvPr/>
          </p:nvSpPr>
          <p:spPr>
            <a:xfrm>
              <a:off x="1890519" y="2757144"/>
              <a:ext cx="89977" cy="123736"/>
            </a:xfrm>
            <a:custGeom>
              <a:rect b="b" l="l" r="r" t="t"/>
              <a:pathLst>
                <a:path extrusionOk="0" h="2595" w="1887">
                  <a:moveTo>
                    <a:pt x="1512" y="375"/>
                  </a:moveTo>
                  <a:lnTo>
                    <a:pt x="1512" y="2219"/>
                  </a:lnTo>
                  <a:lnTo>
                    <a:pt x="375" y="2219"/>
                  </a:lnTo>
                  <a:lnTo>
                    <a:pt x="375" y="375"/>
                  </a:lnTo>
                  <a:close/>
                  <a:moveTo>
                    <a:pt x="375" y="0"/>
                  </a:moveTo>
                  <a:cubicBezTo>
                    <a:pt x="167" y="0"/>
                    <a:pt x="1" y="167"/>
                    <a:pt x="1" y="361"/>
                  </a:cubicBezTo>
                  <a:lnTo>
                    <a:pt x="1" y="2234"/>
                  </a:lnTo>
                  <a:cubicBezTo>
                    <a:pt x="1" y="2428"/>
                    <a:pt x="167" y="2594"/>
                    <a:pt x="375" y="2594"/>
                  </a:cubicBezTo>
                  <a:lnTo>
                    <a:pt x="1512" y="2594"/>
                  </a:lnTo>
                  <a:cubicBezTo>
                    <a:pt x="1720" y="2594"/>
                    <a:pt x="1887" y="2428"/>
                    <a:pt x="1887" y="2234"/>
                  </a:cubicBezTo>
                  <a:lnTo>
                    <a:pt x="1887" y="361"/>
                  </a:lnTo>
                  <a:cubicBezTo>
                    <a:pt x="1887" y="167"/>
                    <a:pt x="1720" y="0"/>
                    <a:pt x="1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29774821782_0_9224"/>
            <p:cNvSpPr/>
            <p:nvPr/>
          </p:nvSpPr>
          <p:spPr>
            <a:xfrm>
              <a:off x="2078965" y="2874636"/>
              <a:ext cx="19884" cy="17499"/>
            </a:xfrm>
            <a:custGeom>
              <a:rect b="b" l="l" r="r" t="t"/>
              <a:pathLst>
                <a:path extrusionOk="0" h="367" w="417">
                  <a:moveTo>
                    <a:pt x="215" y="0"/>
                  </a:moveTo>
                  <a:cubicBezTo>
                    <a:pt x="179" y="0"/>
                    <a:pt x="143" y="11"/>
                    <a:pt x="111" y="32"/>
                  </a:cubicBezTo>
                  <a:cubicBezTo>
                    <a:pt x="28" y="88"/>
                    <a:pt x="1" y="199"/>
                    <a:pt x="56" y="282"/>
                  </a:cubicBezTo>
                  <a:cubicBezTo>
                    <a:pt x="92" y="336"/>
                    <a:pt x="157" y="366"/>
                    <a:pt x="221" y="366"/>
                  </a:cubicBezTo>
                  <a:cubicBezTo>
                    <a:pt x="256" y="366"/>
                    <a:pt x="291" y="357"/>
                    <a:pt x="320" y="338"/>
                  </a:cubicBezTo>
                  <a:cubicBezTo>
                    <a:pt x="403" y="282"/>
                    <a:pt x="417" y="171"/>
                    <a:pt x="361" y="88"/>
                  </a:cubicBezTo>
                  <a:cubicBezTo>
                    <a:pt x="327" y="28"/>
                    <a:pt x="27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g29774821782_0_9224"/>
          <p:cNvGrpSpPr/>
          <p:nvPr/>
        </p:nvGrpSpPr>
        <p:grpSpPr>
          <a:xfrm>
            <a:off x="2282222" y="4798286"/>
            <a:ext cx="602312" cy="601368"/>
            <a:chOff x="2512742" y="2686382"/>
            <a:chExt cx="451745" cy="451038"/>
          </a:xfrm>
        </p:grpSpPr>
        <p:sp>
          <p:nvSpPr>
            <p:cNvPr id="534" name="Google Shape;534;g29774821782_0_9224"/>
            <p:cNvSpPr/>
            <p:nvPr/>
          </p:nvSpPr>
          <p:spPr>
            <a:xfrm>
              <a:off x="2512742" y="2800345"/>
              <a:ext cx="101278" cy="116870"/>
            </a:xfrm>
            <a:custGeom>
              <a:rect b="b" l="l" r="r" t="t"/>
              <a:pathLst>
                <a:path extrusionOk="0" h="2451" w="2124">
                  <a:moveTo>
                    <a:pt x="792" y="1674"/>
                  </a:moveTo>
                  <a:cubicBezTo>
                    <a:pt x="903" y="1674"/>
                    <a:pt x="999" y="1771"/>
                    <a:pt x="999" y="1882"/>
                  </a:cubicBezTo>
                  <a:cubicBezTo>
                    <a:pt x="999" y="1993"/>
                    <a:pt x="903" y="2076"/>
                    <a:pt x="792" y="2076"/>
                  </a:cubicBezTo>
                  <a:lnTo>
                    <a:pt x="583" y="2076"/>
                  </a:lnTo>
                  <a:cubicBezTo>
                    <a:pt x="472" y="2076"/>
                    <a:pt x="376" y="1993"/>
                    <a:pt x="376" y="1882"/>
                  </a:cubicBezTo>
                  <a:cubicBezTo>
                    <a:pt x="376" y="1771"/>
                    <a:pt x="472" y="1674"/>
                    <a:pt x="583" y="1674"/>
                  </a:cubicBezTo>
                  <a:close/>
                  <a:moveTo>
                    <a:pt x="1177" y="1"/>
                  </a:moveTo>
                  <a:cubicBezTo>
                    <a:pt x="1160" y="1"/>
                    <a:pt x="1142" y="4"/>
                    <a:pt x="1125" y="10"/>
                  </a:cubicBezTo>
                  <a:cubicBezTo>
                    <a:pt x="1055" y="24"/>
                    <a:pt x="999" y="107"/>
                    <a:pt x="999" y="190"/>
                  </a:cubicBezTo>
                  <a:lnTo>
                    <a:pt x="999" y="1341"/>
                  </a:lnTo>
                  <a:cubicBezTo>
                    <a:pt x="931" y="1313"/>
                    <a:pt x="861" y="1300"/>
                    <a:pt x="792" y="1300"/>
                  </a:cubicBezTo>
                  <a:lnTo>
                    <a:pt x="583" y="1300"/>
                  </a:lnTo>
                  <a:cubicBezTo>
                    <a:pt x="278" y="1300"/>
                    <a:pt x="15" y="1549"/>
                    <a:pt x="1" y="1855"/>
                  </a:cubicBezTo>
                  <a:cubicBezTo>
                    <a:pt x="1" y="2187"/>
                    <a:pt x="250" y="2450"/>
                    <a:pt x="583" y="2450"/>
                  </a:cubicBezTo>
                  <a:lnTo>
                    <a:pt x="792" y="2450"/>
                  </a:lnTo>
                  <a:cubicBezTo>
                    <a:pt x="1110" y="2450"/>
                    <a:pt x="1360" y="2187"/>
                    <a:pt x="1360" y="1882"/>
                  </a:cubicBezTo>
                  <a:lnTo>
                    <a:pt x="1360" y="579"/>
                  </a:lnTo>
                  <a:cubicBezTo>
                    <a:pt x="1402" y="606"/>
                    <a:pt x="1458" y="620"/>
                    <a:pt x="1513" y="647"/>
                  </a:cubicBezTo>
                  <a:cubicBezTo>
                    <a:pt x="1679" y="690"/>
                    <a:pt x="1720" y="814"/>
                    <a:pt x="1720" y="814"/>
                  </a:cubicBezTo>
                  <a:cubicBezTo>
                    <a:pt x="1720" y="814"/>
                    <a:pt x="1735" y="828"/>
                    <a:pt x="1735" y="842"/>
                  </a:cubicBezTo>
                  <a:cubicBezTo>
                    <a:pt x="1768" y="919"/>
                    <a:pt x="1836" y="961"/>
                    <a:pt x="1904" y="961"/>
                  </a:cubicBezTo>
                  <a:cubicBezTo>
                    <a:pt x="1922" y="961"/>
                    <a:pt x="1940" y="958"/>
                    <a:pt x="1957" y="953"/>
                  </a:cubicBezTo>
                  <a:lnTo>
                    <a:pt x="1970" y="953"/>
                  </a:lnTo>
                  <a:cubicBezTo>
                    <a:pt x="2068" y="925"/>
                    <a:pt x="2123" y="814"/>
                    <a:pt x="2081" y="717"/>
                  </a:cubicBezTo>
                  <a:cubicBezTo>
                    <a:pt x="2081" y="703"/>
                    <a:pt x="2053" y="620"/>
                    <a:pt x="1985" y="537"/>
                  </a:cubicBezTo>
                  <a:cubicBezTo>
                    <a:pt x="1901" y="426"/>
                    <a:pt x="1776" y="342"/>
                    <a:pt x="1624" y="287"/>
                  </a:cubicBezTo>
                  <a:cubicBezTo>
                    <a:pt x="1430" y="231"/>
                    <a:pt x="1347" y="107"/>
                    <a:pt x="1332" y="93"/>
                  </a:cubicBezTo>
                  <a:cubicBezTo>
                    <a:pt x="1300" y="39"/>
                    <a:pt x="1241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29774821782_0_9224"/>
            <p:cNvSpPr/>
            <p:nvPr/>
          </p:nvSpPr>
          <p:spPr>
            <a:xfrm>
              <a:off x="2815628" y="2957129"/>
              <a:ext cx="126359" cy="147863"/>
            </a:xfrm>
            <a:custGeom>
              <a:rect b="b" l="l" r="r" t="t"/>
              <a:pathLst>
                <a:path extrusionOk="0" h="3101" w="2650">
                  <a:moveTo>
                    <a:pt x="986" y="2075"/>
                  </a:moveTo>
                  <a:cubicBezTo>
                    <a:pt x="1165" y="2075"/>
                    <a:pt x="1304" y="2228"/>
                    <a:pt x="1304" y="2407"/>
                  </a:cubicBezTo>
                  <a:cubicBezTo>
                    <a:pt x="1304" y="2588"/>
                    <a:pt x="1165" y="2727"/>
                    <a:pt x="986" y="2727"/>
                  </a:cubicBezTo>
                  <a:lnTo>
                    <a:pt x="708" y="2727"/>
                  </a:lnTo>
                  <a:cubicBezTo>
                    <a:pt x="527" y="2727"/>
                    <a:pt x="375" y="2588"/>
                    <a:pt x="375" y="2407"/>
                  </a:cubicBezTo>
                  <a:cubicBezTo>
                    <a:pt x="375" y="2228"/>
                    <a:pt x="527" y="2075"/>
                    <a:pt x="708" y="2075"/>
                  </a:cubicBezTo>
                  <a:close/>
                  <a:moveTo>
                    <a:pt x="1496" y="0"/>
                  </a:moveTo>
                  <a:cubicBezTo>
                    <a:pt x="1478" y="0"/>
                    <a:pt x="1461" y="3"/>
                    <a:pt x="1443" y="9"/>
                  </a:cubicBezTo>
                  <a:cubicBezTo>
                    <a:pt x="1359" y="22"/>
                    <a:pt x="1304" y="105"/>
                    <a:pt x="1304" y="189"/>
                  </a:cubicBezTo>
                  <a:lnTo>
                    <a:pt x="1304" y="1797"/>
                  </a:lnTo>
                  <a:cubicBezTo>
                    <a:pt x="1207" y="1742"/>
                    <a:pt x="1096" y="1714"/>
                    <a:pt x="986" y="1714"/>
                  </a:cubicBezTo>
                  <a:lnTo>
                    <a:pt x="722" y="1714"/>
                  </a:lnTo>
                  <a:cubicBezTo>
                    <a:pt x="333" y="1714"/>
                    <a:pt x="15" y="2006"/>
                    <a:pt x="15" y="2394"/>
                  </a:cubicBezTo>
                  <a:cubicBezTo>
                    <a:pt x="0" y="2782"/>
                    <a:pt x="320" y="3101"/>
                    <a:pt x="708" y="3101"/>
                  </a:cubicBezTo>
                  <a:lnTo>
                    <a:pt x="986" y="3101"/>
                  </a:lnTo>
                  <a:cubicBezTo>
                    <a:pt x="1374" y="3101"/>
                    <a:pt x="1679" y="2782"/>
                    <a:pt x="1679" y="2407"/>
                  </a:cubicBezTo>
                  <a:lnTo>
                    <a:pt x="1679" y="605"/>
                  </a:lnTo>
                  <a:cubicBezTo>
                    <a:pt x="1762" y="647"/>
                    <a:pt x="1845" y="688"/>
                    <a:pt x="1956" y="730"/>
                  </a:cubicBezTo>
                  <a:cubicBezTo>
                    <a:pt x="2206" y="813"/>
                    <a:pt x="2275" y="993"/>
                    <a:pt x="2275" y="993"/>
                  </a:cubicBezTo>
                  <a:cubicBezTo>
                    <a:pt x="2298" y="1074"/>
                    <a:pt x="2368" y="1125"/>
                    <a:pt x="2446" y="1125"/>
                  </a:cubicBezTo>
                  <a:cubicBezTo>
                    <a:pt x="2463" y="1125"/>
                    <a:pt x="2480" y="1123"/>
                    <a:pt x="2497" y="1118"/>
                  </a:cubicBezTo>
                  <a:cubicBezTo>
                    <a:pt x="2594" y="1091"/>
                    <a:pt x="2650" y="993"/>
                    <a:pt x="2622" y="896"/>
                  </a:cubicBezTo>
                  <a:cubicBezTo>
                    <a:pt x="2594" y="758"/>
                    <a:pt x="2428" y="480"/>
                    <a:pt x="2067" y="369"/>
                  </a:cubicBezTo>
                  <a:cubicBezTo>
                    <a:pt x="1790" y="286"/>
                    <a:pt x="1665" y="105"/>
                    <a:pt x="1651" y="92"/>
                  </a:cubicBezTo>
                  <a:cubicBezTo>
                    <a:pt x="1618" y="37"/>
                    <a:pt x="1560" y="0"/>
                    <a:pt x="1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29774821782_0_9224"/>
            <p:cNvSpPr/>
            <p:nvPr/>
          </p:nvSpPr>
          <p:spPr>
            <a:xfrm>
              <a:off x="2518035" y="3003048"/>
              <a:ext cx="62893" cy="85447"/>
            </a:xfrm>
            <a:custGeom>
              <a:rect b="b" l="l" r="r" t="t"/>
              <a:pathLst>
                <a:path extrusionOk="0" h="1792" w="1319">
                  <a:moveTo>
                    <a:pt x="175" y="1"/>
                  </a:moveTo>
                  <a:cubicBezTo>
                    <a:pt x="87" y="1"/>
                    <a:pt x="14" y="80"/>
                    <a:pt x="1" y="183"/>
                  </a:cubicBezTo>
                  <a:cubicBezTo>
                    <a:pt x="1" y="183"/>
                    <a:pt x="1" y="460"/>
                    <a:pt x="126" y="793"/>
                  </a:cubicBezTo>
                  <a:cubicBezTo>
                    <a:pt x="293" y="1237"/>
                    <a:pt x="598" y="1583"/>
                    <a:pt x="1027" y="1777"/>
                  </a:cubicBezTo>
                  <a:cubicBezTo>
                    <a:pt x="1055" y="1792"/>
                    <a:pt x="1083" y="1792"/>
                    <a:pt x="1110" y="1792"/>
                  </a:cubicBezTo>
                  <a:cubicBezTo>
                    <a:pt x="1180" y="1792"/>
                    <a:pt x="1249" y="1750"/>
                    <a:pt x="1277" y="1681"/>
                  </a:cubicBezTo>
                  <a:cubicBezTo>
                    <a:pt x="1319" y="1598"/>
                    <a:pt x="1277" y="1487"/>
                    <a:pt x="1180" y="1444"/>
                  </a:cubicBezTo>
                  <a:cubicBezTo>
                    <a:pt x="376" y="1056"/>
                    <a:pt x="376" y="224"/>
                    <a:pt x="376" y="183"/>
                  </a:cubicBezTo>
                  <a:cubicBezTo>
                    <a:pt x="376" y="85"/>
                    <a:pt x="306" y="2"/>
                    <a:pt x="195" y="2"/>
                  </a:cubicBezTo>
                  <a:cubicBezTo>
                    <a:pt x="188" y="1"/>
                    <a:pt x="181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29774821782_0_9224"/>
            <p:cNvSpPr/>
            <p:nvPr/>
          </p:nvSpPr>
          <p:spPr>
            <a:xfrm>
              <a:off x="2881098" y="3073620"/>
              <a:ext cx="55598" cy="63799"/>
            </a:xfrm>
            <a:custGeom>
              <a:rect b="b" l="l" r="r" t="t"/>
              <a:pathLst>
                <a:path extrusionOk="0" h="1338" w="1166">
                  <a:moveTo>
                    <a:pt x="963" y="0"/>
                  </a:moveTo>
                  <a:cubicBezTo>
                    <a:pt x="874" y="0"/>
                    <a:pt x="803" y="62"/>
                    <a:pt x="791" y="145"/>
                  </a:cubicBezTo>
                  <a:cubicBezTo>
                    <a:pt x="777" y="159"/>
                    <a:pt x="639" y="796"/>
                    <a:pt x="140" y="991"/>
                  </a:cubicBezTo>
                  <a:cubicBezTo>
                    <a:pt x="42" y="1018"/>
                    <a:pt x="1" y="1129"/>
                    <a:pt x="29" y="1227"/>
                  </a:cubicBezTo>
                  <a:cubicBezTo>
                    <a:pt x="56" y="1296"/>
                    <a:pt x="140" y="1338"/>
                    <a:pt x="208" y="1338"/>
                  </a:cubicBezTo>
                  <a:lnTo>
                    <a:pt x="278" y="1338"/>
                  </a:lnTo>
                  <a:cubicBezTo>
                    <a:pt x="957" y="1074"/>
                    <a:pt x="1138" y="256"/>
                    <a:pt x="1151" y="228"/>
                  </a:cubicBezTo>
                  <a:cubicBezTo>
                    <a:pt x="1166" y="131"/>
                    <a:pt x="1110" y="34"/>
                    <a:pt x="1013" y="7"/>
                  </a:cubicBezTo>
                  <a:cubicBezTo>
                    <a:pt x="996" y="2"/>
                    <a:pt x="979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29774821782_0_9224"/>
            <p:cNvSpPr/>
            <p:nvPr/>
          </p:nvSpPr>
          <p:spPr>
            <a:xfrm>
              <a:off x="2556420" y="2686382"/>
              <a:ext cx="408067" cy="372353"/>
            </a:xfrm>
            <a:custGeom>
              <a:rect b="b" l="l" r="r" t="t"/>
              <a:pathLst>
                <a:path extrusionOk="0" h="7809" w="8558">
                  <a:moveTo>
                    <a:pt x="6810" y="361"/>
                  </a:moveTo>
                  <a:cubicBezTo>
                    <a:pt x="7572" y="361"/>
                    <a:pt x="8182" y="985"/>
                    <a:pt x="8182" y="1748"/>
                  </a:cubicBezTo>
                  <a:lnTo>
                    <a:pt x="8182" y="1873"/>
                  </a:lnTo>
                  <a:cubicBezTo>
                    <a:pt x="8182" y="2636"/>
                    <a:pt x="7572" y="3246"/>
                    <a:pt x="6810" y="3246"/>
                  </a:cubicBezTo>
                  <a:lnTo>
                    <a:pt x="6684" y="3246"/>
                  </a:lnTo>
                  <a:cubicBezTo>
                    <a:pt x="5784" y="3246"/>
                    <a:pt x="5214" y="2442"/>
                    <a:pt x="5312" y="1595"/>
                  </a:cubicBezTo>
                  <a:cubicBezTo>
                    <a:pt x="5381" y="902"/>
                    <a:pt x="5978" y="361"/>
                    <a:pt x="6684" y="361"/>
                  </a:cubicBezTo>
                  <a:close/>
                  <a:moveTo>
                    <a:pt x="4798" y="5271"/>
                  </a:moveTo>
                  <a:cubicBezTo>
                    <a:pt x="5159" y="5271"/>
                    <a:pt x="5464" y="5561"/>
                    <a:pt x="5464" y="5922"/>
                  </a:cubicBezTo>
                  <a:cubicBezTo>
                    <a:pt x="5464" y="6283"/>
                    <a:pt x="5159" y="6574"/>
                    <a:pt x="4798" y="6574"/>
                  </a:cubicBezTo>
                  <a:lnTo>
                    <a:pt x="4341" y="6574"/>
                  </a:lnTo>
                  <a:cubicBezTo>
                    <a:pt x="3981" y="6574"/>
                    <a:pt x="3689" y="6283"/>
                    <a:pt x="3689" y="5922"/>
                  </a:cubicBezTo>
                  <a:cubicBezTo>
                    <a:pt x="3689" y="5561"/>
                    <a:pt x="3981" y="5271"/>
                    <a:pt x="4341" y="5271"/>
                  </a:cubicBezTo>
                  <a:close/>
                  <a:moveTo>
                    <a:pt x="1485" y="6131"/>
                  </a:moveTo>
                  <a:cubicBezTo>
                    <a:pt x="1845" y="6131"/>
                    <a:pt x="2136" y="6421"/>
                    <a:pt x="2136" y="6782"/>
                  </a:cubicBezTo>
                  <a:cubicBezTo>
                    <a:pt x="2136" y="7142"/>
                    <a:pt x="1845" y="7434"/>
                    <a:pt x="1485" y="7434"/>
                  </a:cubicBezTo>
                  <a:lnTo>
                    <a:pt x="1026" y="7434"/>
                  </a:lnTo>
                  <a:cubicBezTo>
                    <a:pt x="666" y="7434"/>
                    <a:pt x="361" y="7142"/>
                    <a:pt x="361" y="6782"/>
                  </a:cubicBezTo>
                  <a:cubicBezTo>
                    <a:pt x="361" y="6421"/>
                    <a:pt x="666" y="6131"/>
                    <a:pt x="1026" y="6131"/>
                  </a:cubicBezTo>
                  <a:close/>
                  <a:moveTo>
                    <a:pt x="6684" y="1"/>
                  </a:moveTo>
                  <a:cubicBezTo>
                    <a:pt x="5825" y="1"/>
                    <a:pt x="5118" y="611"/>
                    <a:pt x="4965" y="1429"/>
                  </a:cubicBezTo>
                  <a:lnTo>
                    <a:pt x="4397" y="1595"/>
                  </a:lnTo>
                  <a:cubicBezTo>
                    <a:pt x="4299" y="1623"/>
                    <a:pt x="4244" y="1721"/>
                    <a:pt x="4271" y="1817"/>
                  </a:cubicBezTo>
                  <a:cubicBezTo>
                    <a:pt x="4294" y="1898"/>
                    <a:pt x="4374" y="1950"/>
                    <a:pt x="4456" y="1950"/>
                  </a:cubicBezTo>
                  <a:cubicBezTo>
                    <a:pt x="4473" y="1950"/>
                    <a:pt x="4491" y="1947"/>
                    <a:pt x="4508" y="1942"/>
                  </a:cubicBezTo>
                  <a:lnTo>
                    <a:pt x="4937" y="1817"/>
                  </a:lnTo>
                  <a:cubicBezTo>
                    <a:pt x="4937" y="2220"/>
                    <a:pt x="5048" y="2608"/>
                    <a:pt x="5284" y="2927"/>
                  </a:cubicBezTo>
                  <a:lnTo>
                    <a:pt x="2511" y="3745"/>
                  </a:lnTo>
                  <a:lnTo>
                    <a:pt x="2511" y="2525"/>
                  </a:lnTo>
                  <a:lnTo>
                    <a:pt x="2955" y="2386"/>
                  </a:lnTo>
                  <a:cubicBezTo>
                    <a:pt x="3051" y="2358"/>
                    <a:pt x="3107" y="2261"/>
                    <a:pt x="3079" y="2164"/>
                  </a:cubicBezTo>
                  <a:cubicBezTo>
                    <a:pt x="3056" y="2084"/>
                    <a:pt x="2986" y="2032"/>
                    <a:pt x="2907" y="2032"/>
                  </a:cubicBezTo>
                  <a:cubicBezTo>
                    <a:pt x="2891" y="2032"/>
                    <a:pt x="2874" y="2034"/>
                    <a:pt x="2857" y="2039"/>
                  </a:cubicBezTo>
                  <a:lnTo>
                    <a:pt x="2274" y="2205"/>
                  </a:lnTo>
                  <a:cubicBezTo>
                    <a:pt x="2191" y="2220"/>
                    <a:pt x="2136" y="2303"/>
                    <a:pt x="2136" y="2386"/>
                  </a:cubicBezTo>
                  <a:lnTo>
                    <a:pt x="2136" y="5992"/>
                  </a:lnTo>
                  <a:cubicBezTo>
                    <a:pt x="1969" y="5853"/>
                    <a:pt x="1734" y="5756"/>
                    <a:pt x="1485" y="5756"/>
                  </a:cubicBezTo>
                  <a:lnTo>
                    <a:pt x="1026" y="5756"/>
                  </a:lnTo>
                  <a:cubicBezTo>
                    <a:pt x="458" y="5756"/>
                    <a:pt x="0" y="6214"/>
                    <a:pt x="0" y="6782"/>
                  </a:cubicBezTo>
                  <a:cubicBezTo>
                    <a:pt x="0" y="7351"/>
                    <a:pt x="458" y="7808"/>
                    <a:pt x="1026" y="7808"/>
                  </a:cubicBezTo>
                  <a:lnTo>
                    <a:pt x="1485" y="7808"/>
                  </a:lnTo>
                  <a:cubicBezTo>
                    <a:pt x="2053" y="7808"/>
                    <a:pt x="2511" y="7351"/>
                    <a:pt x="2511" y="6782"/>
                  </a:cubicBezTo>
                  <a:lnTo>
                    <a:pt x="2511" y="4134"/>
                  </a:lnTo>
                  <a:lnTo>
                    <a:pt x="5464" y="3259"/>
                  </a:lnTo>
                  <a:lnTo>
                    <a:pt x="5464" y="5132"/>
                  </a:lnTo>
                  <a:cubicBezTo>
                    <a:pt x="5284" y="4993"/>
                    <a:pt x="5048" y="4896"/>
                    <a:pt x="4798" y="4896"/>
                  </a:cubicBezTo>
                  <a:lnTo>
                    <a:pt x="4341" y="4896"/>
                  </a:lnTo>
                  <a:cubicBezTo>
                    <a:pt x="3772" y="4896"/>
                    <a:pt x="3315" y="5354"/>
                    <a:pt x="3315" y="5922"/>
                  </a:cubicBezTo>
                  <a:cubicBezTo>
                    <a:pt x="3315" y="6491"/>
                    <a:pt x="3772" y="6948"/>
                    <a:pt x="4341" y="6948"/>
                  </a:cubicBezTo>
                  <a:lnTo>
                    <a:pt x="4798" y="6948"/>
                  </a:lnTo>
                  <a:cubicBezTo>
                    <a:pt x="5368" y="6948"/>
                    <a:pt x="5825" y="6491"/>
                    <a:pt x="5825" y="5922"/>
                  </a:cubicBezTo>
                  <a:lnTo>
                    <a:pt x="5825" y="3398"/>
                  </a:lnTo>
                  <a:cubicBezTo>
                    <a:pt x="6089" y="3537"/>
                    <a:pt x="6379" y="3620"/>
                    <a:pt x="6684" y="3620"/>
                  </a:cubicBezTo>
                  <a:lnTo>
                    <a:pt x="6810" y="3620"/>
                  </a:lnTo>
                  <a:cubicBezTo>
                    <a:pt x="7766" y="3620"/>
                    <a:pt x="8557" y="2830"/>
                    <a:pt x="8557" y="1873"/>
                  </a:cubicBezTo>
                  <a:lnTo>
                    <a:pt x="8557" y="1748"/>
                  </a:lnTo>
                  <a:cubicBezTo>
                    <a:pt x="8557" y="778"/>
                    <a:pt x="7766" y="1"/>
                    <a:pt x="6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29774821782_0_9224"/>
            <p:cNvSpPr/>
            <p:nvPr/>
          </p:nvSpPr>
          <p:spPr>
            <a:xfrm>
              <a:off x="2845383" y="2732110"/>
              <a:ext cx="78724" cy="81156"/>
            </a:xfrm>
            <a:custGeom>
              <a:rect b="b" l="l" r="r" t="t"/>
              <a:pathLst>
                <a:path extrusionOk="0" h="1702" w="1651">
                  <a:moveTo>
                    <a:pt x="401" y="368"/>
                  </a:moveTo>
                  <a:cubicBezTo>
                    <a:pt x="407" y="368"/>
                    <a:pt x="413" y="369"/>
                    <a:pt x="417" y="373"/>
                  </a:cubicBezTo>
                  <a:lnTo>
                    <a:pt x="1194" y="817"/>
                  </a:lnTo>
                  <a:cubicBezTo>
                    <a:pt x="1221" y="845"/>
                    <a:pt x="1221" y="858"/>
                    <a:pt x="1194" y="886"/>
                  </a:cubicBezTo>
                  <a:lnTo>
                    <a:pt x="417" y="1330"/>
                  </a:lnTo>
                  <a:cubicBezTo>
                    <a:pt x="410" y="1333"/>
                    <a:pt x="403" y="1335"/>
                    <a:pt x="397" y="1335"/>
                  </a:cubicBezTo>
                  <a:cubicBezTo>
                    <a:pt x="382" y="1335"/>
                    <a:pt x="371" y="1322"/>
                    <a:pt x="362" y="1302"/>
                  </a:cubicBezTo>
                  <a:lnTo>
                    <a:pt x="362" y="401"/>
                  </a:lnTo>
                  <a:cubicBezTo>
                    <a:pt x="362" y="381"/>
                    <a:pt x="383" y="368"/>
                    <a:pt x="401" y="368"/>
                  </a:cubicBezTo>
                  <a:close/>
                  <a:moveTo>
                    <a:pt x="402" y="1"/>
                  </a:moveTo>
                  <a:cubicBezTo>
                    <a:pt x="194" y="1"/>
                    <a:pt x="1" y="169"/>
                    <a:pt x="1" y="401"/>
                  </a:cubicBezTo>
                  <a:lnTo>
                    <a:pt x="1" y="1302"/>
                  </a:lnTo>
                  <a:cubicBezTo>
                    <a:pt x="1" y="1534"/>
                    <a:pt x="194" y="1702"/>
                    <a:pt x="402" y="1702"/>
                  </a:cubicBezTo>
                  <a:cubicBezTo>
                    <a:pt x="467" y="1702"/>
                    <a:pt x="534" y="1685"/>
                    <a:pt x="597" y="1649"/>
                  </a:cubicBezTo>
                  <a:lnTo>
                    <a:pt x="1388" y="1205"/>
                  </a:lnTo>
                  <a:cubicBezTo>
                    <a:pt x="1651" y="1052"/>
                    <a:pt x="1651" y="651"/>
                    <a:pt x="1388" y="498"/>
                  </a:cubicBezTo>
                  <a:lnTo>
                    <a:pt x="597" y="54"/>
                  </a:lnTo>
                  <a:cubicBezTo>
                    <a:pt x="534" y="17"/>
                    <a:pt x="467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29774821782_0_9224"/>
            <p:cNvSpPr/>
            <p:nvPr/>
          </p:nvSpPr>
          <p:spPr>
            <a:xfrm>
              <a:off x="2722407" y="2773309"/>
              <a:ext cx="19216" cy="17499"/>
            </a:xfrm>
            <a:custGeom>
              <a:rect b="b" l="l" r="r" t="t"/>
              <a:pathLst>
                <a:path extrusionOk="0" h="367" w="403">
                  <a:moveTo>
                    <a:pt x="202" y="0"/>
                  </a:moveTo>
                  <a:cubicBezTo>
                    <a:pt x="119" y="0"/>
                    <a:pt x="38" y="50"/>
                    <a:pt x="14" y="147"/>
                  </a:cubicBezTo>
                  <a:cubicBezTo>
                    <a:pt x="1" y="216"/>
                    <a:pt x="42" y="299"/>
                    <a:pt x="111" y="341"/>
                  </a:cubicBezTo>
                  <a:cubicBezTo>
                    <a:pt x="140" y="359"/>
                    <a:pt x="172" y="366"/>
                    <a:pt x="202" y="366"/>
                  </a:cubicBezTo>
                  <a:cubicBezTo>
                    <a:pt x="245" y="366"/>
                    <a:pt x="287" y="351"/>
                    <a:pt x="319" y="327"/>
                  </a:cubicBezTo>
                  <a:cubicBezTo>
                    <a:pt x="389" y="258"/>
                    <a:pt x="402" y="160"/>
                    <a:pt x="361" y="77"/>
                  </a:cubicBezTo>
                  <a:cubicBezTo>
                    <a:pt x="320" y="26"/>
                    <a:pt x="26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g29774821782_0_9224"/>
          <p:cNvGrpSpPr/>
          <p:nvPr/>
        </p:nvGrpSpPr>
        <p:grpSpPr>
          <a:xfrm>
            <a:off x="7107813" y="4839738"/>
            <a:ext cx="604930" cy="518455"/>
            <a:chOff x="3246116" y="2717471"/>
            <a:chExt cx="453709" cy="388851"/>
          </a:xfrm>
        </p:grpSpPr>
        <p:sp>
          <p:nvSpPr>
            <p:cNvPr id="542" name="Google Shape;542;g29774821782_0_9224"/>
            <p:cNvSpPr/>
            <p:nvPr/>
          </p:nvSpPr>
          <p:spPr>
            <a:xfrm>
              <a:off x="3280543" y="2760291"/>
              <a:ext cx="108478" cy="36429"/>
            </a:xfrm>
            <a:custGeom>
              <a:rect b="b" l="l" r="r" t="t"/>
              <a:pathLst>
                <a:path extrusionOk="0" h="764" w="2275">
                  <a:moveTo>
                    <a:pt x="1142" y="0"/>
                  </a:moveTo>
                  <a:cubicBezTo>
                    <a:pt x="756" y="0"/>
                    <a:pt x="367" y="149"/>
                    <a:pt x="69" y="448"/>
                  </a:cubicBezTo>
                  <a:cubicBezTo>
                    <a:pt x="0" y="517"/>
                    <a:pt x="0" y="628"/>
                    <a:pt x="69" y="711"/>
                  </a:cubicBezTo>
                  <a:cubicBezTo>
                    <a:pt x="104" y="746"/>
                    <a:pt x="152" y="763"/>
                    <a:pt x="201" y="763"/>
                  </a:cubicBezTo>
                  <a:cubicBezTo>
                    <a:pt x="249" y="763"/>
                    <a:pt x="298" y="746"/>
                    <a:pt x="333" y="711"/>
                  </a:cubicBezTo>
                  <a:cubicBezTo>
                    <a:pt x="555" y="482"/>
                    <a:pt x="846" y="368"/>
                    <a:pt x="1137" y="368"/>
                  </a:cubicBezTo>
                  <a:cubicBezTo>
                    <a:pt x="1428" y="368"/>
                    <a:pt x="1720" y="482"/>
                    <a:pt x="1942" y="711"/>
                  </a:cubicBezTo>
                  <a:cubicBezTo>
                    <a:pt x="1976" y="746"/>
                    <a:pt x="2025" y="763"/>
                    <a:pt x="2073" y="763"/>
                  </a:cubicBezTo>
                  <a:cubicBezTo>
                    <a:pt x="2122" y="763"/>
                    <a:pt x="2170" y="746"/>
                    <a:pt x="2205" y="711"/>
                  </a:cubicBezTo>
                  <a:cubicBezTo>
                    <a:pt x="2274" y="628"/>
                    <a:pt x="2274" y="517"/>
                    <a:pt x="2205" y="448"/>
                  </a:cubicBezTo>
                  <a:cubicBezTo>
                    <a:pt x="1913" y="149"/>
                    <a:pt x="1529" y="0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29774821782_0_9224"/>
            <p:cNvSpPr/>
            <p:nvPr/>
          </p:nvSpPr>
          <p:spPr>
            <a:xfrm>
              <a:off x="3246116" y="2719283"/>
              <a:ext cx="177284" cy="50305"/>
            </a:xfrm>
            <a:custGeom>
              <a:rect b="b" l="l" r="r" t="t"/>
              <a:pathLst>
                <a:path extrusionOk="0" h="1055" w="3718">
                  <a:moveTo>
                    <a:pt x="1866" y="1"/>
                  </a:moveTo>
                  <a:cubicBezTo>
                    <a:pt x="1221" y="1"/>
                    <a:pt x="576" y="247"/>
                    <a:pt x="84" y="739"/>
                  </a:cubicBezTo>
                  <a:cubicBezTo>
                    <a:pt x="1" y="809"/>
                    <a:pt x="1" y="920"/>
                    <a:pt x="84" y="1003"/>
                  </a:cubicBezTo>
                  <a:cubicBezTo>
                    <a:pt x="119" y="1037"/>
                    <a:pt x="163" y="1054"/>
                    <a:pt x="210" y="1054"/>
                  </a:cubicBezTo>
                  <a:cubicBezTo>
                    <a:pt x="257" y="1054"/>
                    <a:pt x="305" y="1037"/>
                    <a:pt x="347" y="1003"/>
                  </a:cubicBezTo>
                  <a:cubicBezTo>
                    <a:pt x="763" y="580"/>
                    <a:pt x="1311" y="368"/>
                    <a:pt x="1861" y="368"/>
                  </a:cubicBezTo>
                  <a:cubicBezTo>
                    <a:pt x="2410" y="368"/>
                    <a:pt x="2961" y="580"/>
                    <a:pt x="3385" y="1003"/>
                  </a:cubicBezTo>
                  <a:cubicBezTo>
                    <a:pt x="3419" y="1037"/>
                    <a:pt x="3468" y="1054"/>
                    <a:pt x="3516" y="1054"/>
                  </a:cubicBezTo>
                  <a:cubicBezTo>
                    <a:pt x="3565" y="1054"/>
                    <a:pt x="3613" y="1037"/>
                    <a:pt x="3648" y="1003"/>
                  </a:cubicBezTo>
                  <a:cubicBezTo>
                    <a:pt x="3718" y="920"/>
                    <a:pt x="3718" y="809"/>
                    <a:pt x="3648" y="739"/>
                  </a:cubicBezTo>
                  <a:cubicBezTo>
                    <a:pt x="3156" y="247"/>
                    <a:pt x="2511" y="1"/>
                    <a:pt x="18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29774821782_0_9224"/>
            <p:cNvSpPr/>
            <p:nvPr/>
          </p:nvSpPr>
          <p:spPr>
            <a:xfrm>
              <a:off x="3307627" y="3013729"/>
              <a:ext cx="55598" cy="55550"/>
            </a:xfrm>
            <a:custGeom>
              <a:rect b="b" l="l" r="r" t="t"/>
              <a:pathLst>
                <a:path extrusionOk="0" h="1165" w="1166">
                  <a:moveTo>
                    <a:pt x="583" y="361"/>
                  </a:moveTo>
                  <a:cubicBezTo>
                    <a:pt x="694" y="361"/>
                    <a:pt x="791" y="458"/>
                    <a:pt x="791" y="582"/>
                  </a:cubicBezTo>
                  <a:cubicBezTo>
                    <a:pt x="791" y="693"/>
                    <a:pt x="694" y="791"/>
                    <a:pt x="583" y="791"/>
                  </a:cubicBezTo>
                  <a:cubicBezTo>
                    <a:pt x="472" y="791"/>
                    <a:pt x="375" y="693"/>
                    <a:pt x="375" y="582"/>
                  </a:cubicBezTo>
                  <a:cubicBezTo>
                    <a:pt x="375" y="458"/>
                    <a:pt x="472" y="361"/>
                    <a:pt x="583" y="361"/>
                  </a:cubicBezTo>
                  <a:close/>
                  <a:moveTo>
                    <a:pt x="583" y="0"/>
                  </a:moveTo>
                  <a:cubicBezTo>
                    <a:pt x="264" y="0"/>
                    <a:pt x="0" y="250"/>
                    <a:pt x="0" y="582"/>
                  </a:cubicBezTo>
                  <a:cubicBezTo>
                    <a:pt x="0" y="902"/>
                    <a:pt x="264" y="1165"/>
                    <a:pt x="583" y="1165"/>
                  </a:cubicBezTo>
                  <a:cubicBezTo>
                    <a:pt x="902" y="1165"/>
                    <a:pt x="1165" y="902"/>
                    <a:pt x="1165" y="582"/>
                  </a:cubicBezTo>
                  <a:cubicBezTo>
                    <a:pt x="1165" y="250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29774821782_0_9224"/>
            <p:cNvSpPr/>
            <p:nvPr/>
          </p:nvSpPr>
          <p:spPr>
            <a:xfrm>
              <a:off x="3576086" y="2874207"/>
              <a:ext cx="55598" cy="55598"/>
            </a:xfrm>
            <a:custGeom>
              <a:rect b="b" l="l" r="r" t="t"/>
              <a:pathLst>
                <a:path extrusionOk="0" h="1166" w="1166">
                  <a:moveTo>
                    <a:pt x="583" y="374"/>
                  </a:moveTo>
                  <a:cubicBezTo>
                    <a:pt x="694" y="374"/>
                    <a:pt x="792" y="472"/>
                    <a:pt x="792" y="583"/>
                  </a:cubicBezTo>
                  <a:cubicBezTo>
                    <a:pt x="792" y="707"/>
                    <a:pt x="694" y="805"/>
                    <a:pt x="583" y="805"/>
                  </a:cubicBezTo>
                  <a:cubicBezTo>
                    <a:pt x="459" y="805"/>
                    <a:pt x="361" y="707"/>
                    <a:pt x="361" y="583"/>
                  </a:cubicBezTo>
                  <a:cubicBezTo>
                    <a:pt x="361" y="472"/>
                    <a:pt x="459" y="374"/>
                    <a:pt x="583" y="374"/>
                  </a:cubicBezTo>
                  <a:close/>
                  <a:moveTo>
                    <a:pt x="583" y="0"/>
                  </a:moveTo>
                  <a:cubicBezTo>
                    <a:pt x="265" y="0"/>
                    <a:pt x="0" y="263"/>
                    <a:pt x="0" y="583"/>
                  </a:cubicBezTo>
                  <a:cubicBezTo>
                    <a:pt x="0" y="916"/>
                    <a:pt x="265" y="1165"/>
                    <a:pt x="583" y="1165"/>
                  </a:cubicBezTo>
                  <a:cubicBezTo>
                    <a:pt x="902" y="1165"/>
                    <a:pt x="1165" y="916"/>
                    <a:pt x="1165" y="583"/>
                  </a:cubicBezTo>
                  <a:cubicBezTo>
                    <a:pt x="1165" y="263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29774821782_0_9224"/>
            <p:cNvSpPr/>
            <p:nvPr/>
          </p:nvSpPr>
          <p:spPr>
            <a:xfrm>
              <a:off x="3391598" y="3032231"/>
              <a:ext cx="19884" cy="17929"/>
            </a:xfrm>
            <a:custGeom>
              <a:rect b="b" l="l" r="r" t="t"/>
              <a:pathLst>
                <a:path extrusionOk="0" h="376" w="417">
                  <a:moveTo>
                    <a:pt x="202" y="0"/>
                  </a:moveTo>
                  <a:cubicBezTo>
                    <a:pt x="180" y="0"/>
                    <a:pt x="159" y="5"/>
                    <a:pt x="140" y="15"/>
                  </a:cubicBezTo>
                  <a:cubicBezTo>
                    <a:pt x="42" y="56"/>
                    <a:pt x="1" y="167"/>
                    <a:pt x="29" y="264"/>
                  </a:cubicBezTo>
                  <a:cubicBezTo>
                    <a:pt x="60" y="328"/>
                    <a:pt x="132" y="375"/>
                    <a:pt x="208" y="375"/>
                  </a:cubicBezTo>
                  <a:cubicBezTo>
                    <a:pt x="231" y="375"/>
                    <a:pt x="255" y="371"/>
                    <a:pt x="278" y="361"/>
                  </a:cubicBezTo>
                  <a:cubicBezTo>
                    <a:pt x="375" y="320"/>
                    <a:pt x="417" y="209"/>
                    <a:pt x="375" y="111"/>
                  </a:cubicBezTo>
                  <a:cubicBezTo>
                    <a:pt x="343" y="48"/>
                    <a:pt x="27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29774821782_0_9224"/>
            <p:cNvSpPr/>
            <p:nvPr/>
          </p:nvSpPr>
          <p:spPr>
            <a:xfrm>
              <a:off x="3437231" y="3032231"/>
              <a:ext cx="19884" cy="17929"/>
            </a:xfrm>
            <a:custGeom>
              <a:rect b="b" l="l" r="r" t="t"/>
              <a:pathLst>
                <a:path extrusionOk="0" h="376" w="417">
                  <a:moveTo>
                    <a:pt x="209" y="0"/>
                  </a:moveTo>
                  <a:cubicBezTo>
                    <a:pt x="186" y="0"/>
                    <a:pt x="162" y="5"/>
                    <a:pt x="139" y="15"/>
                  </a:cubicBezTo>
                  <a:cubicBezTo>
                    <a:pt x="42" y="56"/>
                    <a:pt x="0" y="167"/>
                    <a:pt x="42" y="264"/>
                  </a:cubicBezTo>
                  <a:cubicBezTo>
                    <a:pt x="74" y="328"/>
                    <a:pt x="146" y="375"/>
                    <a:pt x="215" y="375"/>
                  </a:cubicBezTo>
                  <a:cubicBezTo>
                    <a:pt x="237" y="375"/>
                    <a:pt x="258" y="371"/>
                    <a:pt x="278" y="361"/>
                  </a:cubicBezTo>
                  <a:cubicBezTo>
                    <a:pt x="375" y="320"/>
                    <a:pt x="416" y="209"/>
                    <a:pt x="375" y="111"/>
                  </a:cubicBezTo>
                  <a:cubicBezTo>
                    <a:pt x="354" y="48"/>
                    <a:pt x="284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29774821782_0_9224"/>
            <p:cNvSpPr/>
            <p:nvPr/>
          </p:nvSpPr>
          <p:spPr>
            <a:xfrm>
              <a:off x="3261994" y="2717471"/>
              <a:ext cx="436486" cy="388851"/>
            </a:xfrm>
            <a:custGeom>
              <a:rect b="b" l="l" r="r" t="t"/>
              <a:pathLst>
                <a:path extrusionOk="0" h="8155" w="9154">
                  <a:moveTo>
                    <a:pt x="1567" y="2261"/>
                  </a:moveTo>
                  <a:cubicBezTo>
                    <a:pt x="1678" y="2261"/>
                    <a:pt x="1748" y="2344"/>
                    <a:pt x="1748" y="2455"/>
                  </a:cubicBezTo>
                  <a:lnTo>
                    <a:pt x="1748" y="5436"/>
                  </a:lnTo>
                  <a:lnTo>
                    <a:pt x="1304" y="5436"/>
                  </a:lnTo>
                  <a:lnTo>
                    <a:pt x="1304" y="2455"/>
                  </a:lnTo>
                  <a:cubicBezTo>
                    <a:pt x="1304" y="2344"/>
                    <a:pt x="1388" y="2261"/>
                    <a:pt x="1484" y="2261"/>
                  </a:cubicBezTo>
                  <a:close/>
                  <a:moveTo>
                    <a:pt x="7031" y="5811"/>
                  </a:moveTo>
                  <a:cubicBezTo>
                    <a:pt x="7351" y="5811"/>
                    <a:pt x="7628" y="6089"/>
                    <a:pt x="7628" y="6407"/>
                  </a:cubicBezTo>
                  <a:lnTo>
                    <a:pt x="7628" y="7184"/>
                  </a:lnTo>
                  <a:cubicBezTo>
                    <a:pt x="7628" y="7517"/>
                    <a:pt x="7364" y="7781"/>
                    <a:pt x="7031" y="7781"/>
                  </a:cubicBezTo>
                  <a:lnTo>
                    <a:pt x="972" y="7781"/>
                  </a:lnTo>
                  <a:cubicBezTo>
                    <a:pt x="639" y="7781"/>
                    <a:pt x="361" y="7517"/>
                    <a:pt x="361" y="7184"/>
                  </a:cubicBezTo>
                  <a:lnTo>
                    <a:pt x="361" y="6407"/>
                  </a:lnTo>
                  <a:cubicBezTo>
                    <a:pt x="361" y="6074"/>
                    <a:pt x="639" y="5811"/>
                    <a:pt x="972" y="5811"/>
                  </a:cubicBezTo>
                  <a:close/>
                  <a:moveTo>
                    <a:pt x="6338" y="0"/>
                  </a:moveTo>
                  <a:cubicBezTo>
                    <a:pt x="5700" y="0"/>
                    <a:pt x="5173" y="527"/>
                    <a:pt x="5173" y="1165"/>
                  </a:cubicBezTo>
                  <a:lnTo>
                    <a:pt x="5173" y="5436"/>
                  </a:lnTo>
                  <a:lnTo>
                    <a:pt x="2122" y="5436"/>
                  </a:lnTo>
                  <a:lnTo>
                    <a:pt x="2122" y="2455"/>
                  </a:lnTo>
                  <a:cubicBezTo>
                    <a:pt x="2122" y="2150"/>
                    <a:pt x="1872" y="1901"/>
                    <a:pt x="1567" y="1901"/>
                  </a:cubicBezTo>
                  <a:lnTo>
                    <a:pt x="1484" y="1901"/>
                  </a:lnTo>
                  <a:cubicBezTo>
                    <a:pt x="1179" y="1901"/>
                    <a:pt x="929" y="2150"/>
                    <a:pt x="929" y="2455"/>
                  </a:cubicBezTo>
                  <a:lnTo>
                    <a:pt x="929" y="5436"/>
                  </a:lnTo>
                  <a:cubicBezTo>
                    <a:pt x="417" y="5451"/>
                    <a:pt x="1" y="5880"/>
                    <a:pt x="1" y="6407"/>
                  </a:cubicBezTo>
                  <a:lnTo>
                    <a:pt x="1" y="7184"/>
                  </a:lnTo>
                  <a:cubicBezTo>
                    <a:pt x="1" y="7725"/>
                    <a:pt x="430" y="8155"/>
                    <a:pt x="972" y="8155"/>
                  </a:cubicBezTo>
                  <a:lnTo>
                    <a:pt x="7989" y="8155"/>
                  </a:lnTo>
                  <a:cubicBezTo>
                    <a:pt x="8640" y="8155"/>
                    <a:pt x="9154" y="7628"/>
                    <a:pt x="9154" y="6990"/>
                  </a:cubicBezTo>
                  <a:lnTo>
                    <a:pt x="9154" y="4924"/>
                  </a:lnTo>
                  <a:cubicBezTo>
                    <a:pt x="9154" y="4826"/>
                    <a:pt x="9070" y="4743"/>
                    <a:pt x="8973" y="4743"/>
                  </a:cubicBezTo>
                  <a:cubicBezTo>
                    <a:pt x="8876" y="4743"/>
                    <a:pt x="8793" y="4826"/>
                    <a:pt x="8793" y="4924"/>
                  </a:cubicBezTo>
                  <a:lnTo>
                    <a:pt x="8793" y="6990"/>
                  </a:lnTo>
                  <a:cubicBezTo>
                    <a:pt x="8793" y="7433"/>
                    <a:pt x="8432" y="7781"/>
                    <a:pt x="7989" y="7781"/>
                  </a:cubicBezTo>
                  <a:lnTo>
                    <a:pt x="7795" y="7781"/>
                  </a:lnTo>
                  <a:cubicBezTo>
                    <a:pt x="7919" y="7614"/>
                    <a:pt x="8002" y="7406"/>
                    <a:pt x="8002" y="7184"/>
                  </a:cubicBezTo>
                  <a:lnTo>
                    <a:pt x="8002" y="6407"/>
                  </a:lnTo>
                  <a:cubicBezTo>
                    <a:pt x="8002" y="5880"/>
                    <a:pt x="7558" y="5436"/>
                    <a:pt x="7031" y="5436"/>
                  </a:cubicBezTo>
                  <a:lnTo>
                    <a:pt x="5548" y="5436"/>
                  </a:lnTo>
                  <a:lnTo>
                    <a:pt x="5548" y="1165"/>
                  </a:lnTo>
                  <a:cubicBezTo>
                    <a:pt x="5548" y="736"/>
                    <a:pt x="5894" y="375"/>
                    <a:pt x="6338" y="375"/>
                  </a:cubicBezTo>
                  <a:lnTo>
                    <a:pt x="7989" y="375"/>
                  </a:lnTo>
                  <a:cubicBezTo>
                    <a:pt x="8432" y="375"/>
                    <a:pt x="8793" y="736"/>
                    <a:pt x="8793" y="1165"/>
                  </a:cubicBezTo>
                  <a:lnTo>
                    <a:pt x="8793" y="3301"/>
                  </a:lnTo>
                  <a:cubicBezTo>
                    <a:pt x="8793" y="3398"/>
                    <a:pt x="8876" y="3482"/>
                    <a:pt x="8973" y="3482"/>
                  </a:cubicBezTo>
                  <a:cubicBezTo>
                    <a:pt x="9070" y="3482"/>
                    <a:pt x="9154" y="3398"/>
                    <a:pt x="9154" y="3301"/>
                  </a:cubicBezTo>
                  <a:lnTo>
                    <a:pt x="9154" y="1165"/>
                  </a:lnTo>
                  <a:cubicBezTo>
                    <a:pt x="9154" y="527"/>
                    <a:pt x="8640" y="0"/>
                    <a:pt x="7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29774821782_0_9224"/>
            <p:cNvSpPr/>
            <p:nvPr/>
          </p:nvSpPr>
          <p:spPr>
            <a:xfrm>
              <a:off x="3548334" y="2759147"/>
              <a:ext cx="55550" cy="55598"/>
            </a:xfrm>
            <a:custGeom>
              <a:rect b="b" l="l" r="r" t="t"/>
              <a:pathLst>
                <a:path extrusionOk="0" h="1166" w="1165">
                  <a:moveTo>
                    <a:pt x="582" y="361"/>
                  </a:moveTo>
                  <a:cubicBezTo>
                    <a:pt x="708" y="361"/>
                    <a:pt x="791" y="457"/>
                    <a:pt x="791" y="583"/>
                  </a:cubicBezTo>
                  <a:cubicBezTo>
                    <a:pt x="791" y="694"/>
                    <a:pt x="708" y="790"/>
                    <a:pt x="582" y="790"/>
                  </a:cubicBezTo>
                  <a:cubicBezTo>
                    <a:pt x="472" y="790"/>
                    <a:pt x="375" y="694"/>
                    <a:pt x="375" y="583"/>
                  </a:cubicBezTo>
                  <a:cubicBezTo>
                    <a:pt x="375" y="457"/>
                    <a:pt x="472" y="361"/>
                    <a:pt x="582" y="361"/>
                  </a:cubicBezTo>
                  <a:close/>
                  <a:moveTo>
                    <a:pt x="582" y="0"/>
                  </a:moveTo>
                  <a:cubicBezTo>
                    <a:pt x="264" y="0"/>
                    <a:pt x="0" y="263"/>
                    <a:pt x="0" y="583"/>
                  </a:cubicBezTo>
                  <a:cubicBezTo>
                    <a:pt x="0" y="901"/>
                    <a:pt x="264" y="1165"/>
                    <a:pt x="582" y="1165"/>
                  </a:cubicBezTo>
                  <a:cubicBezTo>
                    <a:pt x="902" y="1165"/>
                    <a:pt x="1165" y="901"/>
                    <a:pt x="1165" y="583"/>
                  </a:cubicBezTo>
                  <a:cubicBezTo>
                    <a:pt x="1165" y="26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29774821782_0_9224"/>
            <p:cNvSpPr/>
            <p:nvPr/>
          </p:nvSpPr>
          <p:spPr>
            <a:xfrm>
              <a:off x="3541086" y="2839112"/>
              <a:ext cx="124976" cy="125071"/>
            </a:xfrm>
            <a:custGeom>
              <a:rect b="b" l="l" r="r" t="t"/>
              <a:pathLst>
                <a:path extrusionOk="0" h="2623" w="2621">
                  <a:moveTo>
                    <a:pt x="1317" y="376"/>
                  </a:moveTo>
                  <a:cubicBezTo>
                    <a:pt x="1831" y="376"/>
                    <a:pt x="2247" y="792"/>
                    <a:pt x="2247" y="1304"/>
                  </a:cubicBezTo>
                  <a:cubicBezTo>
                    <a:pt x="2247" y="1831"/>
                    <a:pt x="1831" y="2247"/>
                    <a:pt x="1317" y="2247"/>
                  </a:cubicBezTo>
                  <a:cubicBezTo>
                    <a:pt x="790" y="2247"/>
                    <a:pt x="374" y="1831"/>
                    <a:pt x="374" y="1304"/>
                  </a:cubicBezTo>
                  <a:cubicBezTo>
                    <a:pt x="374" y="792"/>
                    <a:pt x="790" y="376"/>
                    <a:pt x="1317" y="376"/>
                  </a:cubicBezTo>
                  <a:close/>
                  <a:moveTo>
                    <a:pt x="1317" y="1"/>
                  </a:moveTo>
                  <a:cubicBezTo>
                    <a:pt x="596" y="1"/>
                    <a:pt x="0" y="583"/>
                    <a:pt x="0" y="1304"/>
                  </a:cubicBezTo>
                  <a:cubicBezTo>
                    <a:pt x="0" y="2026"/>
                    <a:pt x="596" y="2622"/>
                    <a:pt x="1317" y="2622"/>
                  </a:cubicBezTo>
                  <a:cubicBezTo>
                    <a:pt x="2038" y="2622"/>
                    <a:pt x="2621" y="2026"/>
                    <a:pt x="2621" y="1304"/>
                  </a:cubicBezTo>
                  <a:cubicBezTo>
                    <a:pt x="2621" y="583"/>
                    <a:pt x="2038" y="1"/>
                    <a:pt x="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29774821782_0_9224"/>
            <p:cNvSpPr/>
            <p:nvPr/>
          </p:nvSpPr>
          <p:spPr>
            <a:xfrm>
              <a:off x="3680275" y="2905059"/>
              <a:ext cx="19550" cy="17499"/>
            </a:xfrm>
            <a:custGeom>
              <a:rect b="b" l="l" r="r" t="t"/>
              <a:pathLst>
                <a:path extrusionOk="0" h="367" w="410">
                  <a:moveTo>
                    <a:pt x="208" y="1"/>
                  </a:moveTo>
                  <a:cubicBezTo>
                    <a:pt x="124" y="1"/>
                    <a:pt x="38" y="52"/>
                    <a:pt x="21" y="143"/>
                  </a:cubicBezTo>
                  <a:cubicBezTo>
                    <a:pt x="1" y="266"/>
                    <a:pt x="108" y="366"/>
                    <a:pt x="216" y="366"/>
                  </a:cubicBezTo>
                  <a:cubicBezTo>
                    <a:pt x="254" y="366"/>
                    <a:pt x="293" y="353"/>
                    <a:pt x="326" y="324"/>
                  </a:cubicBezTo>
                  <a:cubicBezTo>
                    <a:pt x="395" y="254"/>
                    <a:pt x="409" y="158"/>
                    <a:pt x="354" y="75"/>
                  </a:cubicBezTo>
                  <a:cubicBezTo>
                    <a:pt x="320" y="24"/>
                    <a:pt x="265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g29774821782_0_9224"/>
          <p:cNvGrpSpPr/>
          <p:nvPr/>
        </p:nvGrpSpPr>
        <p:grpSpPr>
          <a:xfrm>
            <a:off x="7111406" y="2098996"/>
            <a:ext cx="597796" cy="602451"/>
            <a:chOff x="2514792" y="1953008"/>
            <a:chExt cx="448359" cy="451849"/>
          </a:xfrm>
        </p:grpSpPr>
        <p:sp>
          <p:nvSpPr>
            <p:cNvPr id="553" name="Google Shape;553;g29774821782_0_9224"/>
            <p:cNvSpPr/>
            <p:nvPr/>
          </p:nvSpPr>
          <p:spPr>
            <a:xfrm>
              <a:off x="2514792" y="1953008"/>
              <a:ext cx="448359" cy="447071"/>
            </a:xfrm>
            <a:custGeom>
              <a:rect b="b" l="l" r="r" t="t"/>
              <a:pathLst>
                <a:path extrusionOk="0" h="9376" w="9403">
                  <a:moveTo>
                    <a:pt x="3883" y="376"/>
                  </a:moveTo>
                  <a:cubicBezTo>
                    <a:pt x="4660" y="376"/>
                    <a:pt x="5381" y="805"/>
                    <a:pt x="5755" y="1485"/>
                  </a:cubicBezTo>
                  <a:cubicBezTo>
                    <a:pt x="5779" y="1534"/>
                    <a:pt x="5835" y="1571"/>
                    <a:pt x="5904" y="1571"/>
                  </a:cubicBezTo>
                  <a:cubicBezTo>
                    <a:pt x="5914" y="1571"/>
                    <a:pt x="5925" y="1570"/>
                    <a:pt x="5935" y="1568"/>
                  </a:cubicBezTo>
                  <a:cubicBezTo>
                    <a:pt x="5977" y="1565"/>
                    <a:pt x="6018" y="1564"/>
                    <a:pt x="6059" y="1564"/>
                  </a:cubicBezTo>
                  <a:cubicBezTo>
                    <a:pt x="6748" y="1564"/>
                    <a:pt x="7393" y="1996"/>
                    <a:pt x="7655" y="2650"/>
                  </a:cubicBezTo>
                  <a:cubicBezTo>
                    <a:pt x="7680" y="2712"/>
                    <a:pt x="7738" y="2763"/>
                    <a:pt x="7810" y="2763"/>
                  </a:cubicBezTo>
                  <a:cubicBezTo>
                    <a:pt x="7818" y="2763"/>
                    <a:pt x="7826" y="2762"/>
                    <a:pt x="7835" y="2761"/>
                  </a:cubicBezTo>
                  <a:lnTo>
                    <a:pt x="7946" y="2761"/>
                  </a:lnTo>
                  <a:cubicBezTo>
                    <a:pt x="8543" y="2761"/>
                    <a:pt x="9027" y="3246"/>
                    <a:pt x="9027" y="3843"/>
                  </a:cubicBezTo>
                  <a:cubicBezTo>
                    <a:pt x="9027" y="4439"/>
                    <a:pt x="8543" y="4924"/>
                    <a:pt x="7946" y="4924"/>
                  </a:cubicBezTo>
                  <a:lnTo>
                    <a:pt x="7696" y="4924"/>
                  </a:lnTo>
                  <a:cubicBezTo>
                    <a:pt x="7184" y="3760"/>
                    <a:pt x="6004" y="2969"/>
                    <a:pt x="4715" y="2969"/>
                  </a:cubicBezTo>
                  <a:cubicBezTo>
                    <a:pt x="4479" y="2969"/>
                    <a:pt x="4244" y="2996"/>
                    <a:pt x="4007" y="3052"/>
                  </a:cubicBezTo>
                  <a:lnTo>
                    <a:pt x="2774" y="2442"/>
                  </a:lnTo>
                  <a:cubicBezTo>
                    <a:pt x="2748" y="2426"/>
                    <a:pt x="2721" y="2419"/>
                    <a:pt x="2694" y="2419"/>
                  </a:cubicBezTo>
                  <a:cubicBezTo>
                    <a:pt x="2601" y="2419"/>
                    <a:pt x="2510" y="2501"/>
                    <a:pt x="2510" y="2608"/>
                  </a:cubicBezTo>
                  <a:lnTo>
                    <a:pt x="2510" y="3843"/>
                  </a:lnTo>
                  <a:cubicBezTo>
                    <a:pt x="2177" y="4148"/>
                    <a:pt x="1914" y="4522"/>
                    <a:pt x="1747" y="4924"/>
                  </a:cubicBezTo>
                  <a:lnTo>
                    <a:pt x="1733" y="4924"/>
                  </a:lnTo>
                  <a:cubicBezTo>
                    <a:pt x="984" y="4924"/>
                    <a:pt x="361" y="4314"/>
                    <a:pt x="361" y="3551"/>
                  </a:cubicBezTo>
                  <a:cubicBezTo>
                    <a:pt x="361" y="3205"/>
                    <a:pt x="499" y="2872"/>
                    <a:pt x="734" y="2622"/>
                  </a:cubicBezTo>
                  <a:cubicBezTo>
                    <a:pt x="971" y="2358"/>
                    <a:pt x="1289" y="2206"/>
                    <a:pt x="1636" y="2179"/>
                  </a:cubicBezTo>
                  <a:cubicBezTo>
                    <a:pt x="1720" y="2179"/>
                    <a:pt x="1775" y="2123"/>
                    <a:pt x="1803" y="2040"/>
                  </a:cubicBezTo>
                  <a:cubicBezTo>
                    <a:pt x="2010" y="1082"/>
                    <a:pt x="2898" y="376"/>
                    <a:pt x="3883" y="376"/>
                  </a:cubicBezTo>
                  <a:close/>
                  <a:moveTo>
                    <a:pt x="3883" y="1"/>
                  </a:moveTo>
                  <a:cubicBezTo>
                    <a:pt x="2774" y="1"/>
                    <a:pt x="1775" y="764"/>
                    <a:pt x="1470" y="1831"/>
                  </a:cubicBezTo>
                  <a:cubicBezTo>
                    <a:pt x="1082" y="1887"/>
                    <a:pt x="734" y="2081"/>
                    <a:pt x="457" y="2358"/>
                  </a:cubicBezTo>
                  <a:cubicBezTo>
                    <a:pt x="166" y="2691"/>
                    <a:pt x="0" y="3107"/>
                    <a:pt x="0" y="3551"/>
                  </a:cubicBezTo>
                  <a:cubicBezTo>
                    <a:pt x="0" y="4466"/>
                    <a:pt x="707" y="5230"/>
                    <a:pt x="1609" y="5285"/>
                  </a:cubicBezTo>
                  <a:cubicBezTo>
                    <a:pt x="1511" y="5590"/>
                    <a:pt x="1470" y="5909"/>
                    <a:pt x="1470" y="6228"/>
                  </a:cubicBezTo>
                  <a:cubicBezTo>
                    <a:pt x="1470" y="6949"/>
                    <a:pt x="1705" y="7628"/>
                    <a:pt x="2136" y="8197"/>
                  </a:cubicBezTo>
                  <a:cubicBezTo>
                    <a:pt x="2565" y="8752"/>
                    <a:pt x="3162" y="9154"/>
                    <a:pt x="3828" y="9348"/>
                  </a:cubicBezTo>
                  <a:cubicBezTo>
                    <a:pt x="3844" y="9353"/>
                    <a:pt x="3861" y="9355"/>
                    <a:pt x="3878" y="9355"/>
                  </a:cubicBezTo>
                  <a:cubicBezTo>
                    <a:pt x="3956" y="9355"/>
                    <a:pt x="4027" y="9303"/>
                    <a:pt x="4049" y="9224"/>
                  </a:cubicBezTo>
                  <a:cubicBezTo>
                    <a:pt x="4077" y="9126"/>
                    <a:pt x="4022" y="9029"/>
                    <a:pt x="3924" y="8987"/>
                  </a:cubicBezTo>
                  <a:cubicBezTo>
                    <a:pt x="3342" y="8821"/>
                    <a:pt x="2801" y="8460"/>
                    <a:pt x="2426" y="7975"/>
                  </a:cubicBezTo>
                  <a:cubicBezTo>
                    <a:pt x="2038" y="7462"/>
                    <a:pt x="1844" y="6866"/>
                    <a:pt x="1844" y="6228"/>
                  </a:cubicBezTo>
                  <a:cubicBezTo>
                    <a:pt x="1844" y="5409"/>
                    <a:pt x="2204" y="4605"/>
                    <a:pt x="2815" y="4065"/>
                  </a:cubicBezTo>
                  <a:cubicBezTo>
                    <a:pt x="2857" y="4022"/>
                    <a:pt x="2885" y="3981"/>
                    <a:pt x="2885" y="3926"/>
                  </a:cubicBezTo>
                  <a:lnTo>
                    <a:pt x="2885" y="2900"/>
                  </a:lnTo>
                  <a:lnTo>
                    <a:pt x="3896" y="3412"/>
                  </a:lnTo>
                  <a:cubicBezTo>
                    <a:pt x="3921" y="3429"/>
                    <a:pt x="3946" y="3435"/>
                    <a:pt x="3970" y="3435"/>
                  </a:cubicBezTo>
                  <a:cubicBezTo>
                    <a:pt x="3987" y="3435"/>
                    <a:pt x="4004" y="3432"/>
                    <a:pt x="4022" y="3427"/>
                  </a:cubicBezTo>
                  <a:cubicBezTo>
                    <a:pt x="4257" y="3371"/>
                    <a:pt x="4479" y="3343"/>
                    <a:pt x="4715" y="3343"/>
                  </a:cubicBezTo>
                  <a:cubicBezTo>
                    <a:pt x="6282" y="3343"/>
                    <a:pt x="7600" y="4660"/>
                    <a:pt x="7600" y="6228"/>
                  </a:cubicBezTo>
                  <a:cubicBezTo>
                    <a:pt x="7600" y="7545"/>
                    <a:pt x="6712" y="8697"/>
                    <a:pt x="5436" y="9015"/>
                  </a:cubicBezTo>
                  <a:cubicBezTo>
                    <a:pt x="5325" y="9043"/>
                    <a:pt x="5270" y="9140"/>
                    <a:pt x="5298" y="9237"/>
                  </a:cubicBezTo>
                  <a:cubicBezTo>
                    <a:pt x="5311" y="9320"/>
                    <a:pt x="5394" y="9376"/>
                    <a:pt x="5477" y="9376"/>
                  </a:cubicBezTo>
                  <a:lnTo>
                    <a:pt x="5519" y="9376"/>
                  </a:lnTo>
                  <a:cubicBezTo>
                    <a:pt x="6962" y="9015"/>
                    <a:pt x="7974" y="7711"/>
                    <a:pt x="7974" y="6228"/>
                  </a:cubicBezTo>
                  <a:cubicBezTo>
                    <a:pt x="7974" y="5895"/>
                    <a:pt x="7918" y="5590"/>
                    <a:pt x="7835" y="5298"/>
                  </a:cubicBezTo>
                  <a:lnTo>
                    <a:pt x="7946" y="5298"/>
                  </a:lnTo>
                  <a:cubicBezTo>
                    <a:pt x="8750" y="5298"/>
                    <a:pt x="9402" y="4647"/>
                    <a:pt x="9402" y="3843"/>
                  </a:cubicBezTo>
                  <a:cubicBezTo>
                    <a:pt x="9402" y="3038"/>
                    <a:pt x="8750" y="2386"/>
                    <a:pt x="7946" y="2386"/>
                  </a:cubicBezTo>
                  <a:cubicBezTo>
                    <a:pt x="7609" y="1672"/>
                    <a:pt x="6865" y="1192"/>
                    <a:pt x="6084" y="1192"/>
                  </a:cubicBezTo>
                  <a:cubicBezTo>
                    <a:pt x="6062" y="1192"/>
                    <a:pt x="6041" y="1193"/>
                    <a:pt x="6019" y="1193"/>
                  </a:cubicBezTo>
                  <a:cubicBezTo>
                    <a:pt x="5561" y="459"/>
                    <a:pt x="4756" y="1"/>
                    <a:pt x="3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29774821782_0_9224"/>
            <p:cNvSpPr/>
            <p:nvPr/>
          </p:nvSpPr>
          <p:spPr>
            <a:xfrm>
              <a:off x="2768708" y="2202012"/>
              <a:ext cx="40339" cy="92790"/>
            </a:xfrm>
            <a:custGeom>
              <a:rect b="b" l="l" r="r" t="t"/>
              <a:pathLst>
                <a:path extrusionOk="0" h="1946" w="846">
                  <a:moveTo>
                    <a:pt x="206" y="1"/>
                  </a:moveTo>
                  <a:cubicBezTo>
                    <a:pt x="159" y="1"/>
                    <a:pt x="111" y="21"/>
                    <a:pt x="69" y="63"/>
                  </a:cubicBezTo>
                  <a:cubicBezTo>
                    <a:pt x="0" y="132"/>
                    <a:pt x="0" y="243"/>
                    <a:pt x="69" y="313"/>
                  </a:cubicBezTo>
                  <a:cubicBezTo>
                    <a:pt x="250" y="492"/>
                    <a:pt x="346" y="729"/>
                    <a:pt x="346" y="978"/>
                  </a:cubicBezTo>
                  <a:cubicBezTo>
                    <a:pt x="346" y="1228"/>
                    <a:pt x="250" y="1463"/>
                    <a:pt x="69" y="1630"/>
                  </a:cubicBezTo>
                  <a:cubicBezTo>
                    <a:pt x="0" y="1713"/>
                    <a:pt x="0" y="1824"/>
                    <a:pt x="69" y="1894"/>
                  </a:cubicBezTo>
                  <a:cubicBezTo>
                    <a:pt x="111" y="1928"/>
                    <a:pt x="159" y="1945"/>
                    <a:pt x="206" y="1945"/>
                  </a:cubicBezTo>
                  <a:cubicBezTo>
                    <a:pt x="253" y="1945"/>
                    <a:pt x="298" y="1928"/>
                    <a:pt x="333" y="1894"/>
                  </a:cubicBezTo>
                  <a:cubicBezTo>
                    <a:pt x="846" y="1394"/>
                    <a:pt x="846" y="562"/>
                    <a:pt x="333" y="63"/>
                  </a:cubicBezTo>
                  <a:cubicBezTo>
                    <a:pt x="298" y="21"/>
                    <a:pt x="253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29774821782_0_9224"/>
            <p:cNvSpPr/>
            <p:nvPr/>
          </p:nvSpPr>
          <p:spPr>
            <a:xfrm>
              <a:off x="2797795" y="2173402"/>
              <a:ext cx="55598" cy="150486"/>
            </a:xfrm>
            <a:custGeom>
              <a:rect b="b" l="l" r="r" t="t"/>
              <a:pathLst>
                <a:path extrusionOk="0" h="3156" w="1166">
                  <a:moveTo>
                    <a:pt x="196" y="0"/>
                  </a:moveTo>
                  <a:cubicBezTo>
                    <a:pt x="149" y="0"/>
                    <a:pt x="104" y="18"/>
                    <a:pt x="69" y="53"/>
                  </a:cubicBezTo>
                  <a:cubicBezTo>
                    <a:pt x="0" y="122"/>
                    <a:pt x="0" y="247"/>
                    <a:pt x="69" y="316"/>
                  </a:cubicBezTo>
                  <a:cubicBezTo>
                    <a:pt x="763" y="1009"/>
                    <a:pt x="763" y="2146"/>
                    <a:pt x="69" y="2840"/>
                  </a:cubicBezTo>
                  <a:cubicBezTo>
                    <a:pt x="0" y="2910"/>
                    <a:pt x="0" y="3021"/>
                    <a:pt x="69" y="3104"/>
                  </a:cubicBezTo>
                  <a:cubicBezTo>
                    <a:pt x="104" y="3138"/>
                    <a:pt x="153" y="3155"/>
                    <a:pt x="201" y="3155"/>
                  </a:cubicBezTo>
                  <a:cubicBezTo>
                    <a:pt x="250" y="3155"/>
                    <a:pt x="298" y="3138"/>
                    <a:pt x="333" y="3104"/>
                  </a:cubicBezTo>
                  <a:cubicBezTo>
                    <a:pt x="1165" y="2257"/>
                    <a:pt x="1165" y="898"/>
                    <a:pt x="333" y="53"/>
                  </a:cubicBezTo>
                  <a:cubicBezTo>
                    <a:pt x="292" y="18"/>
                    <a:pt x="243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29774821782_0_9224"/>
            <p:cNvSpPr/>
            <p:nvPr/>
          </p:nvSpPr>
          <p:spPr>
            <a:xfrm>
              <a:off x="2637101" y="2185370"/>
              <a:ext cx="108478" cy="127217"/>
            </a:xfrm>
            <a:custGeom>
              <a:rect b="b" l="l" r="r" t="t"/>
              <a:pathLst>
                <a:path extrusionOk="0" h="2668" w="2275">
                  <a:moveTo>
                    <a:pt x="1900" y="370"/>
                  </a:moveTo>
                  <a:lnTo>
                    <a:pt x="1900" y="384"/>
                  </a:lnTo>
                  <a:lnTo>
                    <a:pt x="1900" y="2270"/>
                  </a:lnTo>
                  <a:cubicBezTo>
                    <a:pt x="1900" y="2284"/>
                    <a:pt x="1900" y="2298"/>
                    <a:pt x="1886" y="2298"/>
                  </a:cubicBezTo>
                  <a:lnTo>
                    <a:pt x="957" y="1618"/>
                  </a:lnTo>
                  <a:cubicBezTo>
                    <a:pt x="957" y="1618"/>
                    <a:pt x="943" y="1618"/>
                    <a:pt x="943" y="1605"/>
                  </a:cubicBezTo>
                  <a:cubicBezTo>
                    <a:pt x="888" y="1577"/>
                    <a:pt x="819" y="1563"/>
                    <a:pt x="763" y="1563"/>
                  </a:cubicBezTo>
                  <a:lnTo>
                    <a:pt x="388" y="1563"/>
                  </a:lnTo>
                  <a:cubicBezTo>
                    <a:pt x="375" y="1563"/>
                    <a:pt x="375" y="1563"/>
                    <a:pt x="375" y="1549"/>
                  </a:cubicBezTo>
                  <a:lnTo>
                    <a:pt x="375" y="1133"/>
                  </a:lnTo>
                  <a:cubicBezTo>
                    <a:pt x="375" y="1133"/>
                    <a:pt x="375" y="1119"/>
                    <a:pt x="388" y="1119"/>
                  </a:cubicBezTo>
                  <a:lnTo>
                    <a:pt x="763" y="1119"/>
                  </a:lnTo>
                  <a:cubicBezTo>
                    <a:pt x="819" y="1119"/>
                    <a:pt x="888" y="1105"/>
                    <a:pt x="943" y="1078"/>
                  </a:cubicBezTo>
                  <a:cubicBezTo>
                    <a:pt x="957" y="1063"/>
                    <a:pt x="957" y="1063"/>
                    <a:pt x="971" y="1063"/>
                  </a:cubicBezTo>
                  <a:lnTo>
                    <a:pt x="1886" y="370"/>
                  </a:lnTo>
                  <a:close/>
                  <a:moveTo>
                    <a:pt x="1888" y="1"/>
                  </a:moveTo>
                  <a:cubicBezTo>
                    <a:pt x="1816" y="1"/>
                    <a:pt x="1743" y="21"/>
                    <a:pt x="1679" y="65"/>
                  </a:cubicBezTo>
                  <a:lnTo>
                    <a:pt x="763" y="758"/>
                  </a:lnTo>
                  <a:lnTo>
                    <a:pt x="388" y="758"/>
                  </a:lnTo>
                  <a:cubicBezTo>
                    <a:pt x="181" y="758"/>
                    <a:pt x="0" y="925"/>
                    <a:pt x="0" y="1133"/>
                  </a:cubicBezTo>
                  <a:lnTo>
                    <a:pt x="0" y="1549"/>
                  </a:lnTo>
                  <a:cubicBezTo>
                    <a:pt x="0" y="1757"/>
                    <a:pt x="181" y="1937"/>
                    <a:pt x="388" y="1937"/>
                  </a:cubicBezTo>
                  <a:lnTo>
                    <a:pt x="763" y="1937"/>
                  </a:lnTo>
                  <a:lnTo>
                    <a:pt x="1692" y="2603"/>
                  </a:lnTo>
                  <a:cubicBezTo>
                    <a:pt x="1754" y="2648"/>
                    <a:pt x="1822" y="2668"/>
                    <a:pt x="1888" y="2668"/>
                  </a:cubicBezTo>
                  <a:cubicBezTo>
                    <a:pt x="2087" y="2668"/>
                    <a:pt x="2274" y="2488"/>
                    <a:pt x="2274" y="2270"/>
                  </a:cubicBezTo>
                  <a:lnTo>
                    <a:pt x="2274" y="384"/>
                  </a:lnTo>
                  <a:cubicBezTo>
                    <a:pt x="2274" y="246"/>
                    <a:pt x="2206" y="120"/>
                    <a:pt x="2080" y="51"/>
                  </a:cubicBezTo>
                  <a:cubicBezTo>
                    <a:pt x="2021" y="18"/>
                    <a:pt x="1955" y="1"/>
                    <a:pt x="1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29774821782_0_9224"/>
            <p:cNvSpPr/>
            <p:nvPr/>
          </p:nvSpPr>
          <p:spPr>
            <a:xfrm>
              <a:off x="2729655" y="2387120"/>
              <a:ext cx="19884" cy="17738"/>
            </a:xfrm>
            <a:custGeom>
              <a:rect b="b" l="l" r="r" t="t"/>
              <a:pathLst>
                <a:path extrusionOk="0" h="372" w="417">
                  <a:moveTo>
                    <a:pt x="200" y="0"/>
                  </a:moveTo>
                  <a:cubicBezTo>
                    <a:pt x="180" y="0"/>
                    <a:pt x="159" y="3"/>
                    <a:pt x="139" y="9"/>
                  </a:cubicBezTo>
                  <a:cubicBezTo>
                    <a:pt x="43" y="50"/>
                    <a:pt x="1" y="161"/>
                    <a:pt x="43" y="258"/>
                  </a:cubicBezTo>
                  <a:cubicBezTo>
                    <a:pt x="73" y="329"/>
                    <a:pt x="141" y="371"/>
                    <a:pt x="208" y="371"/>
                  </a:cubicBezTo>
                  <a:cubicBezTo>
                    <a:pt x="232" y="371"/>
                    <a:pt x="256" y="366"/>
                    <a:pt x="278" y="355"/>
                  </a:cubicBezTo>
                  <a:cubicBezTo>
                    <a:pt x="376" y="314"/>
                    <a:pt x="417" y="203"/>
                    <a:pt x="389" y="120"/>
                  </a:cubicBezTo>
                  <a:cubicBezTo>
                    <a:pt x="356" y="42"/>
                    <a:pt x="279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g29774821782_0_9224"/>
          <p:cNvGrpSpPr/>
          <p:nvPr/>
        </p:nvGrpSpPr>
        <p:grpSpPr>
          <a:xfrm>
            <a:off x="7109609" y="3443713"/>
            <a:ext cx="601357" cy="602255"/>
            <a:chOff x="3247451" y="1953008"/>
            <a:chExt cx="451029" cy="451702"/>
          </a:xfrm>
        </p:grpSpPr>
        <p:sp>
          <p:nvSpPr>
            <p:cNvPr id="559" name="Google Shape;559;g29774821782_0_9224"/>
            <p:cNvSpPr/>
            <p:nvPr/>
          </p:nvSpPr>
          <p:spPr>
            <a:xfrm>
              <a:off x="3247451" y="1953008"/>
              <a:ext cx="451029" cy="418652"/>
            </a:xfrm>
            <a:custGeom>
              <a:rect b="b" l="l" r="r" t="t"/>
              <a:pathLst>
                <a:path extrusionOk="0" h="8780" w="9459">
                  <a:moveTo>
                    <a:pt x="3911" y="376"/>
                  </a:moveTo>
                  <a:cubicBezTo>
                    <a:pt x="4688" y="376"/>
                    <a:pt x="5409" y="805"/>
                    <a:pt x="5797" y="1485"/>
                  </a:cubicBezTo>
                  <a:cubicBezTo>
                    <a:pt x="5822" y="1545"/>
                    <a:pt x="5877" y="1585"/>
                    <a:pt x="5945" y="1585"/>
                  </a:cubicBezTo>
                  <a:cubicBezTo>
                    <a:pt x="5955" y="1585"/>
                    <a:pt x="5966" y="1584"/>
                    <a:pt x="5977" y="1582"/>
                  </a:cubicBezTo>
                  <a:lnTo>
                    <a:pt x="6130" y="1582"/>
                  </a:lnTo>
                  <a:cubicBezTo>
                    <a:pt x="6824" y="1582"/>
                    <a:pt x="7462" y="2012"/>
                    <a:pt x="7711" y="2663"/>
                  </a:cubicBezTo>
                  <a:cubicBezTo>
                    <a:pt x="7735" y="2736"/>
                    <a:pt x="7791" y="2777"/>
                    <a:pt x="7859" y="2777"/>
                  </a:cubicBezTo>
                  <a:cubicBezTo>
                    <a:pt x="7870" y="2777"/>
                    <a:pt x="7880" y="2776"/>
                    <a:pt x="7891" y="2774"/>
                  </a:cubicBezTo>
                  <a:lnTo>
                    <a:pt x="8002" y="2774"/>
                  </a:lnTo>
                  <a:cubicBezTo>
                    <a:pt x="8599" y="2774"/>
                    <a:pt x="9098" y="3260"/>
                    <a:pt x="9098" y="3870"/>
                  </a:cubicBezTo>
                  <a:cubicBezTo>
                    <a:pt x="9098" y="4355"/>
                    <a:pt x="8779" y="4771"/>
                    <a:pt x="8321" y="4910"/>
                  </a:cubicBezTo>
                  <a:cubicBezTo>
                    <a:pt x="7852" y="4321"/>
                    <a:pt x="7126" y="3952"/>
                    <a:pt x="6365" y="3952"/>
                  </a:cubicBezTo>
                  <a:cubicBezTo>
                    <a:pt x="6337" y="3952"/>
                    <a:pt x="6310" y="3953"/>
                    <a:pt x="6282" y="3954"/>
                  </a:cubicBezTo>
                  <a:cubicBezTo>
                    <a:pt x="5533" y="3981"/>
                    <a:pt x="4812" y="4355"/>
                    <a:pt x="4355" y="4965"/>
                  </a:cubicBezTo>
                  <a:lnTo>
                    <a:pt x="1748" y="4965"/>
                  </a:lnTo>
                  <a:cubicBezTo>
                    <a:pt x="985" y="4965"/>
                    <a:pt x="361" y="4342"/>
                    <a:pt x="361" y="3579"/>
                  </a:cubicBezTo>
                  <a:cubicBezTo>
                    <a:pt x="361" y="3218"/>
                    <a:pt x="500" y="2885"/>
                    <a:pt x="735" y="2636"/>
                  </a:cubicBezTo>
                  <a:cubicBezTo>
                    <a:pt x="971" y="2373"/>
                    <a:pt x="1304" y="2220"/>
                    <a:pt x="1650" y="2192"/>
                  </a:cubicBezTo>
                  <a:cubicBezTo>
                    <a:pt x="1720" y="2192"/>
                    <a:pt x="1789" y="2136"/>
                    <a:pt x="1817" y="2053"/>
                  </a:cubicBezTo>
                  <a:cubicBezTo>
                    <a:pt x="1914" y="1582"/>
                    <a:pt x="2177" y="1152"/>
                    <a:pt x="2552" y="861"/>
                  </a:cubicBezTo>
                  <a:cubicBezTo>
                    <a:pt x="2941" y="542"/>
                    <a:pt x="3412" y="376"/>
                    <a:pt x="3911" y="376"/>
                  </a:cubicBezTo>
                  <a:close/>
                  <a:moveTo>
                    <a:pt x="3911" y="1"/>
                  </a:moveTo>
                  <a:cubicBezTo>
                    <a:pt x="3329" y="1"/>
                    <a:pt x="2774" y="209"/>
                    <a:pt x="2331" y="570"/>
                  </a:cubicBezTo>
                  <a:cubicBezTo>
                    <a:pt x="1914" y="888"/>
                    <a:pt x="1623" y="1347"/>
                    <a:pt x="1484" y="1846"/>
                  </a:cubicBezTo>
                  <a:cubicBezTo>
                    <a:pt x="1096" y="1901"/>
                    <a:pt x="735" y="2095"/>
                    <a:pt x="472" y="2386"/>
                  </a:cubicBezTo>
                  <a:cubicBezTo>
                    <a:pt x="167" y="2706"/>
                    <a:pt x="1" y="3135"/>
                    <a:pt x="1" y="3579"/>
                  </a:cubicBezTo>
                  <a:cubicBezTo>
                    <a:pt x="1" y="4549"/>
                    <a:pt x="791" y="5326"/>
                    <a:pt x="1748" y="5326"/>
                  </a:cubicBezTo>
                  <a:lnTo>
                    <a:pt x="4133" y="5326"/>
                  </a:lnTo>
                  <a:cubicBezTo>
                    <a:pt x="3967" y="5659"/>
                    <a:pt x="3869" y="6034"/>
                    <a:pt x="3869" y="6436"/>
                  </a:cubicBezTo>
                  <a:cubicBezTo>
                    <a:pt x="3869" y="6949"/>
                    <a:pt x="4036" y="7448"/>
                    <a:pt x="4327" y="7864"/>
                  </a:cubicBezTo>
                  <a:cubicBezTo>
                    <a:pt x="4618" y="8281"/>
                    <a:pt x="5021" y="8586"/>
                    <a:pt x="5492" y="8765"/>
                  </a:cubicBezTo>
                  <a:cubicBezTo>
                    <a:pt x="5512" y="8771"/>
                    <a:pt x="5532" y="8774"/>
                    <a:pt x="5551" y="8774"/>
                  </a:cubicBezTo>
                  <a:cubicBezTo>
                    <a:pt x="5627" y="8774"/>
                    <a:pt x="5695" y="8732"/>
                    <a:pt x="5728" y="8654"/>
                  </a:cubicBezTo>
                  <a:cubicBezTo>
                    <a:pt x="5755" y="8558"/>
                    <a:pt x="5714" y="8447"/>
                    <a:pt x="5617" y="8419"/>
                  </a:cubicBezTo>
                  <a:cubicBezTo>
                    <a:pt x="5215" y="8266"/>
                    <a:pt x="4882" y="8003"/>
                    <a:pt x="4633" y="7656"/>
                  </a:cubicBezTo>
                  <a:cubicBezTo>
                    <a:pt x="4383" y="7295"/>
                    <a:pt x="4244" y="6879"/>
                    <a:pt x="4244" y="6436"/>
                  </a:cubicBezTo>
                  <a:cubicBezTo>
                    <a:pt x="4244" y="5285"/>
                    <a:pt x="5201" y="4328"/>
                    <a:pt x="6352" y="4328"/>
                  </a:cubicBezTo>
                  <a:cubicBezTo>
                    <a:pt x="7503" y="4328"/>
                    <a:pt x="8473" y="5285"/>
                    <a:pt x="8473" y="6436"/>
                  </a:cubicBezTo>
                  <a:cubicBezTo>
                    <a:pt x="8473" y="7323"/>
                    <a:pt x="7919" y="8114"/>
                    <a:pt x="7087" y="8419"/>
                  </a:cubicBezTo>
                  <a:cubicBezTo>
                    <a:pt x="6990" y="8447"/>
                    <a:pt x="6948" y="8558"/>
                    <a:pt x="6976" y="8654"/>
                  </a:cubicBezTo>
                  <a:cubicBezTo>
                    <a:pt x="7003" y="8724"/>
                    <a:pt x="7073" y="8780"/>
                    <a:pt x="7157" y="8780"/>
                  </a:cubicBezTo>
                  <a:cubicBezTo>
                    <a:pt x="7170" y="8780"/>
                    <a:pt x="7198" y="8765"/>
                    <a:pt x="7212" y="8765"/>
                  </a:cubicBezTo>
                  <a:cubicBezTo>
                    <a:pt x="7684" y="8586"/>
                    <a:pt x="8085" y="8281"/>
                    <a:pt x="8377" y="7864"/>
                  </a:cubicBezTo>
                  <a:cubicBezTo>
                    <a:pt x="8682" y="7448"/>
                    <a:pt x="8834" y="6949"/>
                    <a:pt x="8834" y="6436"/>
                  </a:cubicBezTo>
                  <a:cubicBezTo>
                    <a:pt x="8834" y="6006"/>
                    <a:pt x="8723" y="5590"/>
                    <a:pt x="8529" y="5230"/>
                  </a:cubicBezTo>
                  <a:cubicBezTo>
                    <a:pt x="9084" y="5021"/>
                    <a:pt x="9459" y="4481"/>
                    <a:pt x="9459" y="3870"/>
                  </a:cubicBezTo>
                  <a:cubicBezTo>
                    <a:pt x="9459" y="3066"/>
                    <a:pt x="8806" y="2400"/>
                    <a:pt x="8002" y="2400"/>
                  </a:cubicBezTo>
                  <a:cubicBezTo>
                    <a:pt x="7669" y="1679"/>
                    <a:pt x="6920" y="1208"/>
                    <a:pt x="6130" y="1208"/>
                  </a:cubicBezTo>
                  <a:lnTo>
                    <a:pt x="6060" y="1208"/>
                  </a:lnTo>
                  <a:cubicBezTo>
                    <a:pt x="5603" y="459"/>
                    <a:pt x="4785" y="1"/>
                    <a:pt x="3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29774821782_0_9224"/>
            <p:cNvSpPr/>
            <p:nvPr/>
          </p:nvSpPr>
          <p:spPr>
            <a:xfrm>
              <a:off x="3391598" y="2078035"/>
              <a:ext cx="89309" cy="32281"/>
            </a:xfrm>
            <a:custGeom>
              <a:rect b="b" l="l" r="r" t="t"/>
              <a:pathLst>
                <a:path extrusionOk="0" h="677" w="1873">
                  <a:moveTo>
                    <a:pt x="944" y="0"/>
                  </a:moveTo>
                  <a:cubicBezTo>
                    <a:pt x="611" y="0"/>
                    <a:pt x="306" y="139"/>
                    <a:pt x="84" y="361"/>
                  </a:cubicBezTo>
                  <a:cubicBezTo>
                    <a:pt x="1" y="430"/>
                    <a:pt x="1" y="555"/>
                    <a:pt x="84" y="624"/>
                  </a:cubicBezTo>
                  <a:cubicBezTo>
                    <a:pt x="119" y="659"/>
                    <a:pt x="163" y="676"/>
                    <a:pt x="210" y="676"/>
                  </a:cubicBezTo>
                  <a:cubicBezTo>
                    <a:pt x="257" y="676"/>
                    <a:pt x="305" y="659"/>
                    <a:pt x="347" y="624"/>
                  </a:cubicBezTo>
                  <a:cubicBezTo>
                    <a:pt x="500" y="457"/>
                    <a:pt x="708" y="374"/>
                    <a:pt x="944" y="374"/>
                  </a:cubicBezTo>
                  <a:cubicBezTo>
                    <a:pt x="1166" y="374"/>
                    <a:pt x="1373" y="457"/>
                    <a:pt x="1540" y="624"/>
                  </a:cubicBezTo>
                  <a:cubicBezTo>
                    <a:pt x="1575" y="659"/>
                    <a:pt x="1620" y="676"/>
                    <a:pt x="1665" y="676"/>
                  </a:cubicBezTo>
                  <a:cubicBezTo>
                    <a:pt x="1710" y="676"/>
                    <a:pt x="1755" y="659"/>
                    <a:pt x="1789" y="624"/>
                  </a:cubicBezTo>
                  <a:cubicBezTo>
                    <a:pt x="1873" y="555"/>
                    <a:pt x="1873" y="430"/>
                    <a:pt x="1789" y="361"/>
                  </a:cubicBezTo>
                  <a:cubicBezTo>
                    <a:pt x="1567" y="139"/>
                    <a:pt x="1262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29774821782_0_9224"/>
            <p:cNvSpPr/>
            <p:nvPr/>
          </p:nvSpPr>
          <p:spPr>
            <a:xfrm>
              <a:off x="3362511" y="2037027"/>
              <a:ext cx="147482" cy="44011"/>
            </a:xfrm>
            <a:custGeom>
              <a:rect b="b" l="l" r="r" t="t"/>
              <a:pathLst>
                <a:path extrusionOk="0" h="923" w="3093">
                  <a:moveTo>
                    <a:pt x="1554" y="1"/>
                  </a:moveTo>
                  <a:cubicBezTo>
                    <a:pt x="985" y="1"/>
                    <a:pt x="472" y="208"/>
                    <a:pt x="69" y="611"/>
                  </a:cubicBezTo>
                  <a:cubicBezTo>
                    <a:pt x="1" y="680"/>
                    <a:pt x="1" y="790"/>
                    <a:pt x="69" y="860"/>
                  </a:cubicBezTo>
                  <a:cubicBezTo>
                    <a:pt x="104" y="902"/>
                    <a:pt x="153" y="923"/>
                    <a:pt x="202" y="923"/>
                  </a:cubicBezTo>
                  <a:cubicBezTo>
                    <a:pt x="250" y="923"/>
                    <a:pt x="299" y="902"/>
                    <a:pt x="334" y="860"/>
                  </a:cubicBezTo>
                  <a:cubicBezTo>
                    <a:pt x="652" y="541"/>
                    <a:pt x="1096" y="361"/>
                    <a:pt x="1554" y="361"/>
                  </a:cubicBezTo>
                  <a:cubicBezTo>
                    <a:pt x="2011" y="361"/>
                    <a:pt x="2441" y="541"/>
                    <a:pt x="2760" y="860"/>
                  </a:cubicBezTo>
                  <a:cubicBezTo>
                    <a:pt x="2795" y="902"/>
                    <a:pt x="2843" y="923"/>
                    <a:pt x="2892" y="923"/>
                  </a:cubicBezTo>
                  <a:cubicBezTo>
                    <a:pt x="2940" y="923"/>
                    <a:pt x="2989" y="902"/>
                    <a:pt x="3024" y="860"/>
                  </a:cubicBezTo>
                  <a:cubicBezTo>
                    <a:pt x="3093" y="790"/>
                    <a:pt x="3093" y="680"/>
                    <a:pt x="3024" y="611"/>
                  </a:cubicBezTo>
                  <a:cubicBezTo>
                    <a:pt x="2621" y="208"/>
                    <a:pt x="2109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29774821782_0_9224"/>
            <p:cNvSpPr/>
            <p:nvPr/>
          </p:nvSpPr>
          <p:spPr>
            <a:xfrm>
              <a:off x="3426026" y="2127530"/>
              <a:ext cx="20503" cy="17404"/>
            </a:xfrm>
            <a:custGeom>
              <a:rect b="b" l="l" r="r" t="t"/>
              <a:pathLst>
                <a:path extrusionOk="0" h="365" w="430">
                  <a:moveTo>
                    <a:pt x="216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56" y="44"/>
                    <a:pt x="0" y="155"/>
                    <a:pt x="41" y="252"/>
                  </a:cubicBezTo>
                  <a:cubicBezTo>
                    <a:pt x="72" y="324"/>
                    <a:pt x="141" y="365"/>
                    <a:pt x="214" y="365"/>
                  </a:cubicBezTo>
                  <a:cubicBezTo>
                    <a:pt x="239" y="365"/>
                    <a:pt x="266" y="360"/>
                    <a:pt x="291" y="349"/>
                  </a:cubicBezTo>
                  <a:cubicBezTo>
                    <a:pt x="374" y="307"/>
                    <a:pt x="429" y="210"/>
                    <a:pt x="388" y="113"/>
                  </a:cubicBezTo>
                  <a:cubicBezTo>
                    <a:pt x="357" y="42"/>
                    <a:pt x="289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29774821782_0_9224"/>
            <p:cNvSpPr/>
            <p:nvPr/>
          </p:nvSpPr>
          <p:spPr>
            <a:xfrm>
              <a:off x="3469656" y="2226140"/>
              <a:ext cx="107810" cy="67518"/>
            </a:xfrm>
            <a:custGeom>
              <a:rect b="b" l="l" r="r" t="t"/>
              <a:pathLst>
                <a:path extrusionOk="0" h="1416" w="2261">
                  <a:moveTo>
                    <a:pt x="707" y="1"/>
                  </a:moveTo>
                  <a:cubicBezTo>
                    <a:pt x="319" y="1"/>
                    <a:pt x="0" y="319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860" y="1415"/>
                  </a:lnTo>
                  <a:cubicBezTo>
                    <a:pt x="971" y="1415"/>
                    <a:pt x="1054" y="1332"/>
                    <a:pt x="1054" y="1234"/>
                  </a:cubicBezTo>
                  <a:cubicBezTo>
                    <a:pt x="1054" y="1138"/>
                    <a:pt x="971" y="1055"/>
                    <a:pt x="860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513"/>
                    <a:pt x="513" y="361"/>
                    <a:pt x="707" y="361"/>
                  </a:cubicBezTo>
                  <a:lnTo>
                    <a:pt x="1554" y="361"/>
                  </a:lnTo>
                  <a:cubicBezTo>
                    <a:pt x="1733" y="361"/>
                    <a:pt x="1900" y="513"/>
                    <a:pt x="1900" y="708"/>
                  </a:cubicBezTo>
                  <a:cubicBezTo>
                    <a:pt x="1900" y="805"/>
                    <a:pt x="1983" y="888"/>
                    <a:pt x="2081" y="888"/>
                  </a:cubicBezTo>
                  <a:cubicBezTo>
                    <a:pt x="2177" y="888"/>
                    <a:pt x="2260" y="805"/>
                    <a:pt x="2260" y="708"/>
                  </a:cubicBezTo>
                  <a:cubicBezTo>
                    <a:pt x="2260" y="319"/>
                    <a:pt x="1942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29774821782_0_9224"/>
            <p:cNvSpPr/>
            <p:nvPr/>
          </p:nvSpPr>
          <p:spPr>
            <a:xfrm>
              <a:off x="3525208" y="2226140"/>
              <a:ext cx="106475" cy="67518"/>
            </a:xfrm>
            <a:custGeom>
              <a:rect b="b" l="l" r="r" t="t"/>
              <a:pathLst>
                <a:path extrusionOk="0" h="1416" w="2233">
                  <a:moveTo>
                    <a:pt x="1400" y="1"/>
                  </a:moveTo>
                  <a:cubicBezTo>
                    <a:pt x="1289" y="1"/>
                    <a:pt x="1206" y="70"/>
                    <a:pt x="1206" y="181"/>
                  </a:cubicBezTo>
                  <a:cubicBezTo>
                    <a:pt x="1206" y="278"/>
                    <a:pt x="1289" y="361"/>
                    <a:pt x="1400" y="361"/>
                  </a:cubicBezTo>
                  <a:lnTo>
                    <a:pt x="1526" y="361"/>
                  </a:lnTo>
                  <a:cubicBezTo>
                    <a:pt x="1705" y="361"/>
                    <a:pt x="1859" y="513"/>
                    <a:pt x="1859" y="708"/>
                  </a:cubicBezTo>
                  <a:cubicBezTo>
                    <a:pt x="1859" y="902"/>
                    <a:pt x="1705" y="1055"/>
                    <a:pt x="1526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611"/>
                    <a:pt x="278" y="528"/>
                    <a:pt x="180" y="528"/>
                  </a:cubicBezTo>
                  <a:cubicBezTo>
                    <a:pt x="83" y="528"/>
                    <a:pt x="0" y="611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1526" y="1415"/>
                  </a:lnTo>
                  <a:cubicBezTo>
                    <a:pt x="1914" y="1415"/>
                    <a:pt x="2232" y="1096"/>
                    <a:pt x="2232" y="708"/>
                  </a:cubicBezTo>
                  <a:cubicBezTo>
                    <a:pt x="2232" y="319"/>
                    <a:pt x="1914" y="1"/>
                    <a:pt x="1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29774821782_0_9224"/>
            <p:cNvSpPr/>
            <p:nvPr/>
          </p:nvSpPr>
          <p:spPr>
            <a:xfrm>
              <a:off x="3253363" y="2219035"/>
              <a:ext cx="191827" cy="185676"/>
            </a:xfrm>
            <a:custGeom>
              <a:rect b="b" l="l" r="r" t="t"/>
              <a:pathLst>
                <a:path extrusionOk="0" h="3894" w="4023">
                  <a:moveTo>
                    <a:pt x="1194" y="455"/>
                  </a:moveTo>
                  <a:lnTo>
                    <a:pt x="1748" y="1051"/>
                  </a:lnTo>
                  <a:lnTo>
                    <a:pt x="1610" y="1051"/>
                  </a:lnTo>
                  <a:cubicBezTo>
                    <a:pt x="1513" y="1051"/>
                    <a:pt x="1430" y="1134"/>
                    <a:pt x="1430" y="1245"/>
                  </a:cubicBezTo>
                  <a:lnTo>
                    <a:pt x="1430" y="1494"/>
                  </a:lnTo>
                  <a:cubicBezTo>
                    <a:pt x="1430" y="2147"/>
                    <a:pt x="1832" y="2521"/>
                    <a:pt x="2525" y="2521"/>
                  </a:cubicBezTo>
                  <a:lnTo>
                    <a:pt x="2775" y="2521"/>
                  </a:lnTo>
                  <a:cubicBezTo>
                    <a:pt x="2872" y="2521"/>
                    <a:pt x="2955" y="2437"/>
                    <a:pt x="2955" y="2341"/>
                  </a:cubicBezTo>
                  <a:lnTo>
                    <a:pt x="2955" y="2160"/>
                  </a:lnTo>
                  <a:lnTo>
                    <a:pt x="3566" y="2715"/>
                  </a:lnTo>
                  <a:lnTo>
                    <a:pt x="2955" y="3284"/>
                  </a:lnTo>
                  <a:lnTo>
                    <a:pt x="2955" y="3159"/>
                  </a:lnTo>
                  <a:cubicBezTo>
                    <a:pt x="2955" y="3062"/>
                    <a:pt x="2872" y="2979"/>
                    <a:pt x="2775" y="2979"/>
                  </a:cubicBezTo>
                  <a:lnTo>
                    <a:pt x="2442" y="2979"/>
                  </a:lnTo>
                  <a:cubicBezTo>
                    <a:pt x="2026" y="2979"/>
                    <a:pt x="1652" y="2853"/>
                    <a:pt x="1388" y="2618"/>
                  </a:cubicBezTo>
                  <a:cubicBezTo>
                    <a:pt x="1097" y="2382"/>
                    <a:pt x="944" y="2036"/>
                    <a:pt x="944" y="1633"/>
                  </a:cubicBezTo>
                  <a:lnTo>
                    <a:pt x="944" y="1245"/>
                  </a:lnTo>
                  <a:cubicBezTo>
                    <a:pt x="944" y="1134"/>
                    <a:pt x="861" y="1051"/>
                    <a:pt x="764" y="1051"/>
                  </a:cubicBezTo>
                  <a:lnTo>
                    <a:pt x="626" y="1051"/>
                  </a:lnTo>
                  <a:lnTo>
                    <a:pt x="1194" y="455"/>
                  </a:lnTo>
                  <a:close/>
                  <a:moveTo>
                    <a:pt x="1189" y="1"/>
                  </a:moveTo>
                  <a:cubicBezTo>
                    <a:pt x="1138" y="1"/>
                    <a:pt x="1090" y="18"/>
                    <a:pt x="1055" y="52"/>
                  </a:cubicBezTo>
                  <a:lnTo>
                    <a:pt x="71" y="1121"/>
                  </a:lnTo>
                  <a:cubicBezTo>
                    <a:pt x="15" y="1162"/>
                    <a:pt x="1" y="1245"/>
                    <a:pt x="29" y="1315"/>
                  </a:cubicBezTo>
                  <a:cubicBezTo>
                    <a:pt x="56" y="1383"/>
                    <a:pt x="126" y="1426"/>
                    <a:pt x="195" y="1426"/>
                  </a:cubicBezTo>
                  <a:lnTo>
                    <a:pt x="583" y="1426"/>
                  </a:lnTo>
                  <a:lnTo>
                    <a:pt x="583" y="1633"/>
                  </a:lnTo>
                  <a:cubicBezTo>
                    <a:pt x="583" y="2147"/>
                    <a:pt x="778" y="2591"/>
                    <a:pt x="1153" y="2909"/>
                  </a:cubicBezTo>
                  <a:cubicBezTo>
                    <a:pt x="1485" y="3186"/>
                    <a:pt x="1942" y="3339"/>
                    <a:pt x="2442" y="3339"/>
                  </a:cubicBezTo>
                  <a:lnTo>
                    <a:pt x="2595" y="3339"/>
                  </a:lnTo>
                  <a:lnTo>
                    <a:pt x="2595" y="3713"/>
                  </a:lnTo>
                  <a:cubicBezTo>
                    <a:pt x="2595" y="3783"/>
                    <a:pt x="2636" y="3852"/>
                    <a:pt x="2706" y="3880"/>
                  </a:cubicBezTo>
                  <a:cubicBezTo>
                    <a:pt x="2729" y="3889"/>
                    <a:pt x="2752" y="3894"/>
                    <a:pt x="2775" y="3894"/>
                  </a:cubicBezTo>
                  <a:cubicBezTo>
                    <a:pt x="2820" y="3894"/>
                    <a:pt x="2863" y="3875"/>
                    <a:pt x="2900" y="3839"/>
                  </a:cubicBezTo>
                  <a:lnTo>
                    <a:pt x="3954" y="2853"/>
                  </a:lnTo>
                  <a:cubicBezTo>
                    <a:pt x="3995" y="2826"/>
                    <a:pt x="4023" y="2770"/>
                    <a:pt x="4023" y="2715"/>
                  </a:cubicBezTo>
                  <a:cubicBezTo>
                    <a:pt x="4023" y="2674"/>
                    <a:pt x="3995" y="2618"/>
                    <a:pt x="3954" y="2591"/>
                  </a:cubicBezTo>
                  <a:lnTo>
                    <a:pt x="2900" y="1592"/>
                  </a:lnTo>
                  <a:cubicBezTo>
                    <a:pt x="2864" y="1565"/>
                    <a:pt x="2823" y="1550"/>
                    <a:pt x="2779" y="1550"/>
                  </a:cubicBezTo>
                  <a:cubicBezTo>
                    <a:pt x="2755" y="1550"/>
                    <a:pt x="2730" y="1554"/>
                    <a:pt x="2706" y="1564"/>
                  </a:cubicBezTo>
                  <a:cubicBezTo>
                    <a:pt x="2636" y="1592"/>
                    <a:pt x="2595" y="1661"/>
                    <a:pt x="2595" y="1731"/>
                  </a:cubicBezTo>
                  <a:lnTo>
                    <a:pt x="2595" y="2147"/>
                  </a:lnTo>
                  <a:lnTo>
                    <a:pt x="2525" y="2147"/>
                  </a:lnTo>
                  <a:cubicBezTo>
                    <a:pt x="2040" y="2147"/>
                    <a:pt x="1804" y="1938"/>
                    <a:pt x="1804" y="1494"/>
                  </a:cubicBezTo>
                  <a:lnTo>
                    <a:pt x="1804" y="1426"/>
                  </a:lnTo>
                  <a:lnTo>
                    <a:pt x="2179" y="1426"/>
                  </a:lnTo>
                  <a:cubicBezTo>
                    <a:pt x="2248" y="1426"/>
                    <a:pt x="2317" y="1383"/>
                    <a:pt x="2345" y="1315"/>
                  </a:cubicBezTo>
                  <a:cubicBezTo>
                    <a:pt x="2373" y="1245"/>
                    <a:pt x="2358" y="1162"/>
                    <a:pt x="2317" y="1121"/>
                  </a:cubicBezTo>
                  <a:lnTo>
                    <a:pt x="1332" y="52"/>
                  </a:lnTo>
                  <a:cubicBezTo>
                    <a:pt x="1291" y="18"/>
                    <a:pt x="1239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g29774821782_0_9224"/>
            <p:cNvSpPr/>
            <p:nvPr/>
          </p:nvSpPr>
          <p:spPr>
            <a:xfrm>
              <a:off x="3540371" y="2360798"/>
              <a:ext cx="19884" cy="17547"/>
            </a:xfrm>
            <a:custGeom>
              <a:rect b="b" l="l" r="r" t="t"/>
              <a:pathLst>
                <a:path extrusionOk="0" h="368" w="417">
                  <a:moveTo>
                    <a:pt x="220" y="0"/>
                  </a:moveTo>
                  <a:cubicBezTo>
                    <a:pt x="183" y="0"/>
                    <a:pt x="145" y="11"/>
                    <a:pt x="112" y="34"/>
                  </a:cubicBezTo>
                  <a:cubicBezTo>
                    <a:pt x="28" y="89"/>
                    <a:pt x="1" y="200"/>
                    <a:pt x="56" y="283"/>
                  </a:cubicBezTo>
                  <a:cubicBezTo>
                    <a:pt x="92" y="337"/>
                    <a:pt x="157" y="368"/>
                    <a:pt x="221" y="368"/>
                  </a:cubicBezTo>
                  <a:cubicBezTo>
                    <a:pt x="256" y="368"/>
                    <a:pt x="291" y="358"/>
                    <a:pt x="320" y="339"/>
                  </a:cubicBezTo>
                  <a:cubicBezTo>
                    <a:pt x="403" y="283"/>
                    <a:pt x="417" y="158"/>
                    <a:pt x="361" y="75"/>
                  </a:cubicBezTo>
                  <a:cubicBezTo>
                    <a:pt x="328" y="25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g29774821782_0_9224"/>
          <p:cNvGrpSpPr/>
          <p:nvPr/>
        </p:nvGrpSpPr>
        <p:grpSpPr>
          <a:xfrm>
            <a:off x="2282222" y="2160959"/>
            <a:ext cx="602310" cy="459457"/>
            <a:chOff x="2512742" y="1273851"/>
            <a:chExt cx="451744" cy="344601"/>
          </a:xfrm>
        </p:grpSpPr>
        <p:sp>
          <p:nvSpPr>
            <p:cNvPr id="568" name="Google Shape;568;g29774821782_0_9224"/>
            <p:cNvSpPr/>
            <p:nvPr/>
          </p:nvSpPr>
          <p:spPr>
            <a:xfrm>
              <a:off x="2580214" y="1317148"/>
              <a:ext cx="106523" cy="122782"/>
            </a:xfrm>
            <a:custGeom>
              <a:rect b="b" l="l" r="r" t="t"/>
              <a:pathLst>
                <a:path extrusionOk="0" h="2575" w="2234">
                  <a:moveTo>
                    <a:pt x="832" y="1757"/>
                  </a:moveTo>
                  <a:cubicBezTo>
                    <a:pt x="958" y="1757"/>
                    <a:pt x="1054" y="1853"/>
                    <a:pt x="1054" y="1978"/>
                  </a:cubicBezTo>
                  <a:cubicBezTo>
                    <a:pt x="1054" y="2103"/>
                    <a:pt x="958" y="2214"/>
                    <a:pt x="832" y="2214"/>
                  </a:cubicBezTo>
                  <a:lnTo>
                    <a:pt x="611" y="2214"/>
                  </a:lnTo>
                  <a:cubicBezTo>
                    <a:pt x="486" y="2214"/>
                    <a:pt x="375" y="2103"/>
                    <a:pt x="375" y="1978"/>
                  </a:cubicBezTo>
                  <a:cubicBezTo>
                    <a:pt x="375" y="1853"/>
                    <a:pt x="486" y="1757"/>
                    <a:pt x="611" y="1757"/>
                  </a:cubicBezTo>
                  <a:close/>
                  <a:moveTo>
                    <a:pt x="1246" y="0"/>
                  </a:moveTo>
                  <a:cubicBezTo>
                    <a:pt x="1229" y="0"/>
                    <a:pt x="1211" y="3"/>
                    <a:pt x="1193" y="9"/>
                  </a:cubicBezTo>
                  <a:cubicBezTo>
                    <a:pt x="1110" y="22"/>
                    <a:pt x="1054" y="106"/>
                    <a:pt x="1054" y="189"/>
                  </a:cubicBezTo>
                  <a:lnTo>
                    <a:pt x="1054" y="1437"/>
                  </a:lnTo>
                  <a:cubicBezTo>
                    <a:pt x="986" y="1396"/>
                    <a:pt x="916" y="1382"/>
                    <a:pt x="832" y="1382"/>
                  </a:cubicBezTo>
                  <a:lnTo>
                    <a:pt x="625" y="1382"/>
                  </a:lnTo>
                  <a:cubicBezTo>
                    <a:pt x="278" y="1382"/>
                    <a:pt x="0" y="1659"/>
                    <a:pt x="15" y="1992"/>
                  </a:cubicBezTo>
                  <a:cubicBezTo>
                    <a:pt x="15" y="2311"/>
                    <a:pt x="278" y="2574"/>
                    <a:pt x="611" y="2574"/>
                  </a:cubicBezTo>
                  <a:lnTo>
                    <a:pt x="832" y="2574"/>
                  </a:lnTo>
                  <a:cubicBezTo>
                    <a:pt x="1165" y="2574"/>
                    <a:pt x="1429" y="2311"/>
                    <a:pt x="1429" y="1978"/>
                  </a:cubicBezTo>
                  <a:lnTo>
                    <a:pt x="1429" y="592"/>
                  </a:lnTo>
                  <a:cubicBezTo>
                    <a:pt x="1485" y="619"/>
                    <a:pt x="1540" y="633"/>
                    <a:pt x="1609" y="660"/>
                  </a:cubicBezTo>
                  <a:cubicBezTo>
                    <a:pt x="1790" y="716"/>
                    <a:pt x="1845" y="841"/>
                    <a:pt x="1845" y="855"/>
                  </a:cubicBezTo>
                  <a:lnTo>
                    <a:pt x="1845" y="869"/>
                  </a:lnTo>
                  <a:cubicBezTo>
                    <a:pt x="1868" y="949"/>
                    <a:pt x="1948" y="1000"/>
                    <a:pt x="2029" y="1000"/>
                  </a:cubicBezTo>
                  <a:cubicBezTo>
                    <a:pt x="2046" y="1000"/>
                    <a:pt x="2064" y="998"/>
                    <a:pt x="2081" y="993"/>
                  </a:cubicBezTo>
                  <a:cubicBezTo>
                    <a:pt x="2178" y="952"/>
                    <a:pt x="2234" y="855"/>
                    <a:pt x="2206" y="758"/>
                  </a:cubicBezTo>
                  <a:lnTo>
                    <a:pt x="2192" y="744"/>
                  </a:lnTo>
                  <a:cubicBezTo>
                    <a:pt x="2164" y="633"/>
                    <a:pt x="2025" y="397"/>
                    <a:pt x="1720" y="300"/>
                  </a:cubicBezTo>
                  <a:cubicBezTo>
                    <a:pt x="1498" y="244"/>
                    <a:pt x="1415" y="106"/>
                    <a:pt x="1402" y="92"/>
                  </a:cubicBezTo>
                  <a:cubicBezTo>
                    <a:pt x="1369" y="37"/>
                    <a:pt x="1310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29774821782_0_9224"/>
            <p:cNvSpPr/>
            <p:nvPr/>
          </p:nvSpPr>
          <p:spPr>
            <a:xfrm>
              <a:off x="2512742" y="1273899"/>
              <a:ext cx="451744" cy="344554"/>
            </a:xfrm>
            <a:custGeom>
              <a:rect b="b" l="l" r="r" t="t"/>
              <a:pathLst>
                <a:path extrusionOk="0" h="7226" w="9474">
                  <a:moveTo>
                    <a:pt x="8765" y="2109"/>
                  </a:moveTo>
                  <a:cubicBezTo>
                    <a:pt x="8960" y="2109"/>
                    <a:pt x="9098" y="2247"/>
                    <a:pt x="9098" y="2442"/>
                  </a:cubicBezTo>
                  <a:lnTo>
                    <a:pt x="9098" y="5534"/>
                  </a:lnTo>
                  <a:cubicBezTo>
                    <a:pt x="9098" y="5714"/>
                    <a:pt x="8960" y="5866"/>
                    <a:pt x="8765" y="5866"/>
                  </a:cubicBezTo>
                  <a:lnTo>
                    <a:pt x="8044" y="5866"/>
                  </a:lnTo>
                  <a:cubicBezTo>
                    <a:pt x="7933" y="5866"/>
                    <a:pt x="7850" y="5950"/>
                    <a:pt x="7850" y="6047"/>
                  </a:cubicBezTo>
                  <a:lnTo>
                    <a:pt x="7850" y="6602"/>
                  </a:lnTo>
                  <a:lnTo>
                    <a:pt x="7129" y="5909"/>
                  </a:lnTo>
                  <a:cubicBezTo>
                    <a:pt x="7101" y="5881"/>
                    <a:pt x="7046" y="5866"/>
                    <a:pt x="7005" y="5866"/>
                  </a:cubicBezTo>
                  <a:lnTo>
                    <a:pt x="4619" y="5866"/>
                  </a:lnTo>
                  <a:cubicBezTo>
                    <a:pt x="4439" y="5866"/>
                    <a:pt x="4287" y="5714"/>
                    <a:pt x="4287" y="5534"/>
                  </a:cubicBezTo>
                  <a:lnTo>
                    <a:pt x="4287" y="2442"/>
                  </a:lnTo>
                  <a:cubicBezTo>
                    <a:pt x="4287" y="2261"/>
                    <a:pt x="4439" y="2109"/>
                    <a:pt x="4619" y="2109"/>
                  </a:cubicBezTo>
                  <a:close/>
                  <a:moveTo>
                    <a:pt x="709" y="1"/>
                  </a:moveTo>
                  <a:cubicBezTo>
                    <a:pt x="320" y="1"/>
                    <a:pt x="1" y="319"/>
                    <a:pt x="1" y="708"/>
                  </a:cubicBezTo>
                  <a:lnTo>
                    <a:pt x="1" y="3801"/>
                  </a:lnTo>
                  <a:cubicBezTo>
                    <a:pt x="1" y="4189"/>
                    <a:pt x="320" y="4494"/>
                    <a:pt x="709" y="4494"/>
                  </a:cubicBezTo>
                  <a:lnTo>
                    <a:pt x="1055" y="4494"/>
                  </a:lnTo>
                  <a:lnTo>
                    <a:pt x="1055" y="5298"/>
                  </a:lnTo>
                  <a:cubicBezTo>
                    <a:pt x="1055" y="5413"/>
                    <a:pt x="1146" y="5488"/>
                    <a:pt x="1244" y="5488"/>
                  </a:cubicBezTo>
                  <a:cubicBezTo>
                    <a:pt x="1289" y="5488"/>
                    <a:pt x="1335" y="5472"/>
                    <a:pt x="1374" y="5437"/>
                  </a:cubicBezTo>
                  <a:lnTo>
                    <a:pt x="2345" y="4494"/>
                  </a:lnTo>
                  <a:lnTo>
                    <a:pt x="3926" y="4494"/>
                  </a:lnTo>
                  <a:lnTo>
                    <a:pt x="3926" y="5534"/>
                  </a:lnTo>
                  <a:cubicBezTo>
                    <a:pt x="3926" y="5922"/>
                    <a:pt x="4231" y="6227"/>
                    <a:pt x="4619" y="6227"/>
                  </a:cubicBezTo>
                  <a:lnTo>
                    <a:pt x="6935" y="6227"/>
                  </a:lnTo>
                  <a:lnTo>
                    <a:pt x="7906" y="7170"/>
                  </a:lnTo>
                  <a:cubicBezTo>
                    <a:pt x="7943" y="7207"/>
                    <a:pt x="7992" y="7226"/>
                    <a:pt x="8042" y="7226"/>
                  </a:cubicBezTo>
                  <a:cubicBezTo>
                    <a:pt x="8067" y="7226"/>
                    <a:pt x="8091" y="7221"/>
                    <a:pt x="8114" y="7212"/>
                  </a:cubicBezTo>
                  <a:cubicBezTo>
                    <a:pt x="8183" y="7184"/>
                    <a:pt x="8225" y="7115"/>
                    <a:pt x="8225" y="7031"/>
                  </a:cubicBezTo>
                  <a:lnTo>
                    <a:pt x="8225" y="6227"/>
                  </a:lnTo>
                  <a:lnTo>
                    <a:pt x="8765" y="6227"/>
                  </a:lnTo>
                  <a:cubicBezTo>
                    <a:pt x="9154" y="6227"/>
                    <a:pt x="9473" y="5922"/>
                    <a:pt x="9473" y="5534"/>
                  </a:cubicBezTo>
                  <a:lnTo>
                    <a:pt x="9473" y="2442"/>
                  </a:lnTo>
                  <a:cubicBezTo>
                    <a:pt x="9473" y="2053"/>
                    <a:pt x="9154" y="1734"/>
                    <a:pt x="8765" y="1734"/>
                  </a:cubicBezTo>
                  <a:lnTo>
                    <a:pt x="5562" y="1734"/>
                  </a:lnTo>
                  <a:lnTo>
                    <a:pt x="5562" y="708"/>
                  </a:lnTo>
                  <a:cubicBezTo>
                    <a:pt x="5562" y="319"/>
                    <a:pt x="5243" y="1"/>
                    <a:pt x="4855" y="1"/>
                  </a:cubicBezTo>
                  <a:lnTo>
                    <a:pt x="3565" y="1"/>
                  </a:lnTo>
                  <a:cubicBezTo>
                    <a:pt x="3455" y="1"/>
                    <a:pt x="3371" y="84"/>
                    <a:pt x="3371" y="181"/>
                  </a:cubicBezTo>
                  <a:cubicBezTo>
                    <a:pt x="3371" y="292"/>
                    <a:pt x="3455" y="375"/>
                    <a:pt x="3565" y="375"/>
                  </a:cubicBezTo>
                  <a:lnTo>
                    <a:pt x="4855" y="375"/>
                  </a:lnTo>
                  <a:cubicBezTo>
                    <a:pt x="5035" y="375"/>
                    <a:pt x="5187" y="513"/>
                    <a:pt x="5187" y="708"/>
                  </a:cubicBezTo>
                  <a:lnTo>
                    <a:pt x="5187" y="1734"/>
                  </a:lnTo>
                  <a:lnTo>
                    <a:pt x="4619" y="1734"/>
                  </a:lnTo>
                  <a:cubicBezTo>
                    <a:pt x="4244" y="1734"/>
                    <a:pt x="3926" y="2053"/>
                    <a:pt x="3926" y="2442"/>
                  </a:cubicBezTo>
                  <a:lnTo>
                    <a:pt x="3926" y="4134"/>
                  </a:lnTo>
                  <a:lnTo>
                    <a:pt x="2275" y="4134"/>
                  </a:lnTo>
                  <a:cubicBezTo>
                    <a:pt x="2234" y="4134"/>
                    <a:pt x="2179" y="4147"/>
                    <a:pt x="2151" y="4175"/>
                  </a:cubicBezTo>
                  <a:lnTo>
                    <a:pt x="1430" y="4868"/>
                  </a:lnTo>
                  <a:lnTo>
                    <a:pt x="1430" y="4313"/>
                  </a:lnTo>
                  <a:cubicBezTo>
                    <a:pt x="1430" y="4217"/>
                    <a:pt x="1347" y="4134"/>
                    <a:pt x="1236" y="4134"/>
                  </a:cubicBezTo>
                  <a:lnTo>
                    <a:pt x="709" y="4134"/>
                  </a:lnTo>
                  <a:cubicBezTo>
                    <a:pt x="528" y="4134"/>
                    <a:pt x="376" y="3980"/>
                    <a:pt x="376" y="3801"/>
                  </a:cubicBezTo>
                  <a:lnTo>
                    <a:pt x="376" y="708"/>
                  </a:lnTo>
                  <a:cubicBezTo>
                    <a:pt x="376" y="513"/>
                    <a:pt x="528" y="375"/>
                    <a:pt x="709" y="375"/>
                  </a:cubicBezTo>
                  <a:lnTo>
                    <a:pt x="1929" y="375"/>
                  </a:lnTo>
                  <a:cubicBezTo>
                    <a:pt x="2040" y="375"/>
                    <a:pt x="2123" y="292"/>
                    <a:pt x="2123" y="181"/>
                  </a:cubicBezTo>
                  <a:cubicBezTo>
                    <a:pt x="2123" y="84"/>
                    <a:pt x="2040" y="1"/>
                    <a:pt x="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29774821782_0_9224"/>
            <p:cNvSpPr/>
            <p:nvPr/>
          </p:nvSpPr>
          <p:spPr>
            <a:xfrm>
              <a:off x="2747536" y="1458291"/>
              <a:ext cx="20503" cy="17452"/>
            </a:xfrm>
            <a:custGeom>
              <a:rect b="b" l="l" r="r" t="t"/>
              <a:pathLst>
                <a:path extrusionOk="0" h="366" w="430">
                  <a:moveTo>
                    <a:pt x="217" y="1"/>
                  </a:moveTo>
                  <a:cubicBezTo>
                    <a:pt x="191" y="1"/>
                    <a:pt x="165" y="6"/>
                    <a:pt x="139" y="17"/>
                  </a:cubicBezTo>
                  <a:cubicBezTo>
                    <a:pt x="56" y="45"/>
                    <a:pt x="1" y="156"/>
                    <a:pt x="42" y="252"/>
                  </a:cubicBezTo>
                  <a:cubicBezTo>
                    <a:pt x="73" y="324"/>
                    <a:pt x="142" y="366"/>
                    <a:pt x="214" y="366"/>
                  </a:cubicBezTo>
                  <a:cubicBezTo>
                    <a:pt x="240" y="366"/>
                    <a:pt x="266" y="360"/>
                    <a:pt x="291" y="350"/>
                  </a:cubicBezTo>
                  <a:cubicBezTo>
                    <a:pt x="374" y="308"/>
                    <a:pt x="430" y="211"/>
                    <a:pt x="389" y="113"/>
                  </a:cubicBezTo>
                  <a:cubicBezTo>
                    <a:pt x="358" y="42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29774821782_0_9224"/>
            <p:cNvSpPr/>
            <p:nvPr/>
          </p:nvSpPr>
          <p:spPr>
            <a:xfrm>
              <a:off x="2893639" y="1458291"/>
              <a:ext cx="19884" cy="17452"/>
            </a:xfrm>
            <a:custGeom>
              <a:rect b="b" l="l" r="r" t="t"/>
              <a:pathLst>
                <a:path extrusionOk="0" h="366" w="417">
                  <a:moveTo>
                    <a:pt x="218" y="1"/>
                  </a:moveTo>
                  <a:cubicBezTo>
                    <a:pt x="192" y="1"/>
                    <a:pt x="165" y="6"/>
                    <a:pt x="139" y="17"/>
                  </a:cubicBezTo>
                  <a:cubicBezTo>
                    <a:pt x="43" y="45"/>
                    <a:pt x="1" y="156"/>
                    <a:pt x="43" y="252"/>
                  </a:cubicBezTo>
                  <a:cubicBezTo>
                    <a:pt x="73" y="324"/>
                    <a:pt x="142" y="366"/>
                    <a:pt x="209" y="366"/>
                  </a:cubicBezTo>
                  <a:cubicBezTo>
                    <a:pt x="233" y="366"/>
                    <a:pt x="256" y="360"/>
                    <a:pt x="278" y="350"/>
                  </a:cubicBezTo>
                  <a:cubicBezTo>
                    <a:pt x="376" y="308"/>
                    <a:pt x="417" y="211"/>
                    <a:pt x="389" y="113"/>
                  </a:cubicBezTo>
                  <a:cubicBezTo>
                    <a:pt x="359" y="42"/>
                    <a:pt x="290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29774821782_0_9224"/>
            <p:cNvSpPr/>
            <p:nvPr/>
          </p:nvSpPr>
          <p:spPr>
            <a:xfrm>
              <a:off x="2820301" y="1439885"/>
              <a:ext cx="17213" cy="52928"/>
            </a:xfrm>
            <a:custGeom>
              <a:rect b="b" l="l" r="r" t="t"/>
              <a:pathLst>
                <a:path extrusionOk="0" h="1110" w="361">
                  <a:moveTo>
                    <a:pt x="180" y="0"/>
                  </a:moveTo>
                  <a:cubicBezTo>
                    <a:pt x="83" y="0"/>
                    <a:pt x="0" y="83"/>
                    <a:pt x="0" y="194"/>
                  </a:cubicBezTo>
                  <a:lnTo>
                    <a:pt x="0" y="915"/>
                  </a:lnTo>
                  <a:cubicBezTo>
                    <a:pt x="0" y="1026"/>
                    <a:pt x="83" y="1110"/>
                    <a:pt x="180" y="1110"/>
                  </a:cubicBezTo>
                  <a:cubicBezTo>
                    <a:pt x="277" y="1110"/>
                    <a:pt x="361" y="1026"/>
                    <a:pt x="361" y="915"/>
                  </a:cubicBezTo>
                  <a:lnTo>
                    <a:pt x="361" y="194"/>
                  </a:lnTo>
                  <a:cubicBezTo>
                    <a:pt x="361" y="83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29774821782_0_9224"/>
            <p:cNvSpPr/>
            <p:nvPr/>
          </p:nvSpPr>
          <p:spPr>
            <a:xfrm>
              <a:off x="2784586" y="1422052"/>
              <a:ext cx="17881" cy="89262"/>
            </a:xfrm>
            <a:custGeom>
              <a:rect b="b" l="l" r="r" t="t"/>
              <a:pathLst>
                <a:path extrusionOk="0" h="1872" w="375">
                  <a:moveTo>
                    <a:pt x="180" y="0"/>
                  </a:moveTo>
                  <a:cubicBezTo>
                    <a:pt x="83" y="0"/>
                    <a:pt x="0" y="84"/>
                    <a:pt x="0" y="180"/>
                  </a:cubicBezTo>
                  <a:lnTo>
                    <a:pt x="0" y="1692"/>
                  </a:lnTo>
                  <a:cubicBezTo>
                    <a:pt x="0" y="1789"/>
                    <a:pt x="83" y="1872"/>
                    <a:pt x="180" y="1872"/>
                  </a:cubicBezTo>
                  <a:cubicBezTo>
                    <a:pt x="291" y="1872"/>
                    <a:pt x="374" y="1789"/>
                    <a:pt x="374" y="1692"/>
                  </a:cubicBezTo>
                  <a:lnTo>
                    <a:pt x="374" y="180"/>
                  </a:lnTo>
                  <a:cubicBezTo>
                    <a:pt x="374" y="84"/>
                    <a:pt x="29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29774821782_0_9224"/>
            <p:cNvSpPr/>
            <p:nvPr/>
          </p:nvSpPr>
          <p:spPr>
            <a:xfrm>
              <a:off x="2855968" y="1402215"/>
              <a:ext cx="17261" cy="128314"/>
            </a:xfrm>
            <a:custGeom>
              <a:rect b="b" l="l" r="r" t="t"/>
              <a:pathLst>
                <a:path extrusionOk="0" h="2691" w="362">
                  <a:moveTo>
                    <a:pt x="181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2496"/>
                  </a:lnTo>
                  <a:cubicBezTo>
                    <a:pt x="1" y="2607"/>
                    <a:pt x="84" y="2691"/>
                    <a:pt x="181" y="2691"/>
                  </a:cubicBezTo>
                  <a:cubicBezTo>
                    <a:pt x="278" y="2691"/>
                    <a:pt x="361" y="2607"/>
                    <a:pt x="361" y="2496"/>
                  </a:cubicBezTo>
                  <a:lnTo>
                    <a:pt x="361" y="180"/>
                  </a:lnTo>
                  <a:cubicBezTo>
                    <a:pt x="361" y="83"/>
                    <a:pt x="27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29774821782_0_9224"/>
            <p:cNvSpPr/>
            <p:nvPr/>
          </p:nvSpPr>
          <p:spPr>
            <a:xfrm>
              <a:off x="2634431" y="1273851"/>
              <a:ext cx="19884" cy="17547"/>
            </a:xfrm>
            <a:custGeom>
              <a:rect b="b" l="l" r="r" t="t"/>
              <a:pathLst>
                <a:path extrusionOk="0" h="368" w="417">
                  <a:moveTo>
                    <a:pt x="207" y="1"/>
                  </a:moveTo>
                  <a:cubicBezTo>
                    <a:pt x="174" y="1"/>
                    <a:pt x="141" y="10"/>
                    <a:pt x="112" y="30"/>
                  </a:cubicBezTo>
                  <a:cubicBezTo>
                    <a:pt x="28" y="85"/>
                    <a:pt x="1" y="209"/>
                    <a:pt x="56" y="293"/>
                  </a:cubicBezTo>
                  <a:cubicBezTo>
                    <a:pt x="89" y="343"/>
                    <a:pt x="148" y="368"/>
                    <a:pt x="208" y="368"/>
                  </a:cubicBezTo>
                  <a:cubicBezTo>
                    <a:pt x="247" y="368"/>
                    <a:pt x="287" y="357"/>
                    <a:pt x="320" y="335"/>
                  </a:cubicBezTo>
                  <a:cubicBezTo>
                    <a:pt x="403" y="279"/>
                    <a:pt x="417" y="168"/>
                    <a:pt x="361" y="85"/>
                  </a:cubicBezTo>
                  <a:cubicBezTo>
                    <a:pt x="325" y="31"/>
                    <a:pt x="266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g29774821782_0_9224"/>
          <p:cNvGrpSpPr/>
          <p:nvPr/>
        </p:nvGrpSpPr>
        <p:grpSpPr>
          <a:xfrm>
            <a:off x="10880340" y="1855501"/>
            <a:ext cx="320305" cy="311981"/>
            <a:chOff x="5548725" y="1996100"/>
            <a:chExt cx="275650" cy="269950"/>
          </a:xfrm>
        </p:grpSpPr>
        <p:sp>
          <p:nvSpPr>
            <p:cNvPr id="577" name="Google Shape;577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g29774821782_0_9224"/>
          <p:cNvGrpSpPr/>
          <p:nvPr/>
        </p:nvGrpSpPr>
        <p:grpSpPr>
          <a:xfrm>
            <a:off x="6053407" y="1855501"/>
            <a:ext cx="320305" cy="311981"/>
            <a:chOff x="5548725" y="1996100"/>
            <a:chExt cx="275650" cy="269950"/>
          </a:xfrm>
        </p:grpSpPr>
        <p:sp>
          <p:nvSpPr>
            <p:cNvPr id="580" name="Google Shape;580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g29774821782_0_9224"/>
          <p:cNvGrpSpPr/>
          <p:nvPr/>
        </p:nvGrpSpPr>
        <p:grpSpPr>
          <a:xfrm>
            <a:off x="10880340" y="3229834"/>
            <a:ext cx="320305" cy="311981"/>
            <a:chOff x="5548725" y="1996100"/>
            <a:chExt cx="275650" cy="269950"/>
          </a:xfrm>
        </p:grpSpPr>
        <p:sp>
          <p:nvSpPr>
            <p:cNvPr id="583" name="Google Shape;583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g29774821782_0_9224"/>
          <p:cNvGrpSpPr/>
          <p:nvPr/>
        </p:nvGrpSpPr>
        <p:grpSpPr>
          <a:xfrm>
            <a:off x="6053407" y="3229834"/>
            <a:ext cx="320305" cy="311981"/>
            <a:chOff x="5548725" y="1996100"/>
            <a:chExt cx="275650" cy="269950"/>
          </a:xfrm>
        </p:grpSpPr>
        <p:sp>
          <p:nvSpPr>
            <p:cNvPr id="586" name="Google Shape;586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g29774821782_0_9224"/>
          <p:cNvGrpSpPr/>
          <p:nvPr/>
        </p:nvGrpSpPr>
        <p:grpSpPr>
          <a:xfrm>
            <a:off x="10880340" y="4604167"/>
            <a:ext cx="320305" cy="311981"/>
            <a:chOff x="5548725" y="1996100"/>
            <a:chExt cx="275650" cy="269950"/>
          </a:xfrm>
        </p:grpSpPr>
        <p:sp>
          <p:nvSpPr>
            <p:cNvPr id="589" name="Google Shape;589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g29774821782_0_9224"/>
          <p:cNvGrpSpPr/>
          <p:nvPr/>
        </p:nvGrpSpPr>
        <p:grpSpPr>
          <a:xfrm>
            <a:off x="6053407" y="4604167"/>
            <a:ext cx="320305" cy="311981"/>
            <a:chOff x="5548725" y="1996100"/>
            <a:chExt cx="275650" cy="269950"/>
          </a:xfrm>
        </p:grpSpPr>
        <p:sp>
          <p:nvSpPr>
            <p:cNvPr id="592" name="Google Shape;592;g29774821782_0_9224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29774821782_0_9224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2000">
              <a:srgbClr val="000000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774821782_0_9090"/>
          <p:cNvSpPr txBox="1"/>
          <p:nvPr>
            <p:ph idx="1" type="subTitle"/>
          </p:nvPr>
        </p:nvSpPr>
        <p:spPr>
          <a:xfrm>
            <a:off x="4468467" y="22795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Is there a variable that </a:t>
            </a:r>
            <a:r>
              <a:rPr lang="en-US"/>
              <a:t>influences</a:t>
            </a:r>
            <a:r>
              <a:rPr lang="en-US"/>
              <a:t> popularity strongly?</a:t>
            </a:r>
            <a:endParaRPr/>
          </a:p>
        </p:txBody>
      </p:sp>
      <p:sp>
        <p:nvSpPr>
          <p:cNvPr id="599" name="Google Shape;599;g29774821782_0_9090"/>
          <p:cNvSpPr txBox="1"/>
          <p:nvPr>
            <p:ph idx="2" type="subTitle"/>
          </p:nvPr>
        </p:nvSpPr>
        <p:spPr>
          <a:xfrm>
            <a:off x="4468475" y="1807775"/>
            <a:ext cx="52035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Correlation with popularity</a:t>
            </a:r>
            <a:endParaRPr/>
          </a:p>
        </p:txBody>
      </p:sp>
      <p:sp>
        <p:nvSpPr>
          <p:cNvPr id="600" name="Google Shape;600;g29774821782_0_9090"/>
          <p:cNvSpPr txBox="1"/>
          <p:nvPr>
            <p:ph idx="3" type="subTitle"/>
          </p:nvPr>
        </p:nvSpPr>
        <p:spPr>
          <a:xfrm>
            <a:off x="4468467" y="37076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Which are the regions that listen more heavily themed music.</a:t>
            </a:r>
            <a:endParaRPr/>
          </a:p>
        </p:txBody>
      </p:sp>
      <p:sp>
        <p:nvSpPr>
          <p:cNvPr id="601" name="Google Shape;601;g29774821782_0_9090"/>
          <p:cNvSpPr txBox="1"/>
          <p:nvPr>
            <p:ph idx="4" type="subTitle"/>
          </p:nvPr>
        </p:nvSpPr>
        <p:spPr>
          <a:xfrm>
            <a:off x="4468475" y="3235875"/>
            <a:ext cx="50049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Explicitness and popularity</a:t>
            </a:r>
            <a:endParaRPr/>
          </a:p>
        </p:txBody>
      </p:sp>
      <p:sp>
        <p:nvSpPr>
          <p:cNvPr id="602" name="Google Shape;602;g29774821782_0_9090"/>
          <p:cNvSpPr txBox="1"/>
          <p:nvPr>
            <p:ph idx="5" type="subTitle"/>
          </p:nvPr>
        </p:nvSpPr>
        <p:spPr>
          <a:xfrm>
            <a:off x="4468467" y="51357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Which are the regions that prefer highly danceable songs.</a:t>
            </a:r>
            <a:endParaRPr/>
          </a:p>
        </p:txBody>
      </p:sp>
      <p:sp>
        <p:nvSpPr>
          <p:cNvPr id="603" name="Google Shape;603;g29774821782_0_9090"/>
          <p:cNvSpPr txBox="1"/>
          <p:nvPr>
            <p:ph idx="6" type="subTitle"/>
          </p:nvPr>
        </p:nvSpPr>
        <p:spPr>
          <a:xfrm>
            <a:off x="4468482" y="4663975"/>
            <a:ext cx="4757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Danceability and region</a:t>
            </a:r>
            <a:endParaRPr/>
          </a:p>
        </p:txBody>
      </p:sp>
      <p:sp>
        <p:nvSpPr>
          <p:cNvPr id="604" name="Google Shape;604;g29774821782_0_9090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Inquiries</a:t>
            </a:r>
            <a:endParaRPr/>
          </a:p>
        </p:txBody>
      </p:sp>
      <p:grpSp>
        <p:nvGrpSpPr>
          <p:cNvPr id="605" name="Google Shape;605;g29774821782_0_9090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606" name="Google Shape;606;g29774821782_0_909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29774821782_0_909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29774821782_0_909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29774821782_0_909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29774821782_0_909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1" name="Google Shape;611;g29774821782_0_909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g29774821782_0_909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3" name="Google Shape;613;g29774821782_0_909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614" name="Google Shape;614;g29774821782_0_909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g29774821782_0_909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g29774821782_0_909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617" name="Google Shape;617;g29774821782_0_909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g29774821782_0_909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g29774821782_0_909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g29774821782_0_909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621" name="Google Shape;621;g29774821782_0_909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g29774821782_0_909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g29774821782_0_909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g29774821782_0_909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g29774821782_0_909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g29774821782_0_909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g29774821782_0_909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g29774821782_0_909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9" name="Google Shape;629;g29774821782_0_909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g29774821782_0_909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1" name="Google Shape;631;g29774821782_0_9090"/>
          <p:cNvSpPr/>
          <p:nvPr/>
        </p:nvSpPr>
        <p:spPr>
          <a:xfrm>
            <a:off x="2794167" y="1703244"/>
            <a:ext cx="1354800" cy="1354800"/>
          </a:xfrm>
          <a:prstGeom prst="rect">
            <a:avLst/>
          </a:prstGeom>
          <a:gradFill>
            <a:gsLst>
              <a:gs pos="0">
                <a:schemeClr val="dk1"/>
              </a:gs>
              <a:gs pos="47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9774821782_0_9090"/>
          <p:cNvSpPr/>
          <p:nvPr/>
        </p:nvSpPr>
        <p:spPr>
          <a:xfrm>
            <a:off x="2794167" y="4544563"/>
            <a:ext cx="1354800" cy="13548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g29774821782_0_9090"/>
          <p:cNvGrpSpPr/>
          <p:nvPr/>
        </p:nvGrpSpPr>
        <p:grpSpPr>
          <a:xfrm>
            <a:off x="10519273" y="1856265"/>
            <a:ext cx="320305" cy="311981"/>
            <a:chOff x="5548725" y="1996100"/>
            <a:chExt cx="275650" cy="269950"/>
          </a:xfrm>
        </p:grpSpPr>
        <p:sp>
          <p:nvSpPr>
            <p:cNvPr id="634" name="Google Shape;634;g29774821782_0_909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29774821782_0_909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g29774821782_0_9090"/>
          <p:cNvGrpSpPr/>
          <p:nvPr/>
        </p:nvGrpSpPr>
        <p:grpSpPr>
          <a:xfrm>
            <a:off x="10519273" y="3287351"/>
            <a:ext cx="320305" cy="311981"/>
            <a:chOff x="5548725" y="1996100"/>
            <a:chExt cx="275650" cy="269950"/>
          </a:xfrm>
        </p:grpSpPr>
        <p:sp>
          <p:nvSpPr>
            <p:cNvPr id="637" name="Google Shape;637;g29774821782_0_909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29774821782_0_909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g29774821782_0_9090"/>
          <p:cNvGrpSpPr/>
          <p:nvPr/>
        </p:nvGrpSpPr>
        <p:grpSpPr>
          <a:xfrm>
            <a:off x="10519273" y="4710900"/>
            <a:ext cx="320305" cy="311981"/>
            <a:chOff x="5548725" y="1996100"/>
            <a:chExt cx="275650" cy="269950"/>
          </a:xfrm>
        </p:grpSpPr>
        <p:sp>
          <p:nvSpPr>
            <p:cNvPr id="640" name="Google Shape;640;g29774821782_0_909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29774821782_0_909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g29774821782_0_9090"/>
          <p:cNvGrpSpPr/>
          <p:nvPr/>
        </p:nvGrpSpPr>
        <p:grpSpPr>
          <a:xfrm>
            <a:off x="3163815" y="4921069"/>
            <a:ext cx="615407" cy="601611"/>
            <a:chOff x="1039463" y="2686382"/>
            <a:chExt cx="461567" cy="451219"/>
          </a:xfrm>
        </p:grpSpPr>
        <p:sp>
          <p:nvSpPr>
            <p:cNvPr id="643" name="Google Shape;643;g29774821782_0_9090"/>
            <p:cNvSpPr/>
            <p:nvPr/>
          </p:nvSpPr>
          <p:spPr>
            <a:xfrm>
              <a:off x="1201491" y="2831054"/>
              <a:ext cx="138232" cy="162216"/>
            </a:xfrm>
            <a:custGeom>
              <a:rect b="b" l="l" r="r" t="t"/>
              <a:pathLst>
                <a:path extrusionOk="0" h="3402" w="2899">
                  <a:moveTo>
                    <a:pt x="1082" y="2265"/>
                  </a:moveTo>
                  <a:cubicBezTo>
                    <a:pt x="1289" y="2265"/>
                    <a:pt x="1443" y="2431"/>
                    <a:pt x="1443" y="2625"/>
                  </a:cubicBezTo>
                  <a:cubicBezTo>
                    <a:pt x="1443" y="2833"/>
                    <a:pt x="1304" y="3027"/>
                    <a:pt x="1082" y="3027"/>
                  </a:cubicBezTo>
                  <a:lnTo>
                    <a:pt x="735" y="3027"/>
                  </a:lnTo>
                  <a:cubicBezTo>
                    <a:pt x="541" y="3027"/>
                    <a:pt x="374" y="2860"/>
                    <a:pt x="374" y="2666"/>
                  </a:cubicBezTo>
                  <a:cubicBezTo>
                    <a:pt x="374" y="2459"/>
                    <a:pt x="513" y="2265"/>
                    <a:pt x="735" y="2265"/>
                  </a:cubicBezTo>
                  <a:close/>
                  <a:moveTo>
                    <a:pt x="1622" y="0"/>
                  </a:moveTo>
                  <a:cubicBezTo>
                    <a:pt x="1608" y="0"/>
                    <a:pt x="1595" y="1"/>
                    <a:pt x="1581" y="3"/>
                  </a:cubicBezTo>
                  <a:cubicBezTo>
                    <a:pt x="1498" y="31"/>
                    <a:pt x="1443" y="101"/>
                    <a:pt x="1443" y="198"/>
                  </a:cubicBezTo>
                  <a:lnTo>
                    <a:pt x="1443" y="2000"/>
                  </a:lnTo>
                  <a:cubicBezTo>
                    <a:pt x="1345" y="1932"/>
                    <a:pt x="1221" y="1904"/>
                    <a:pt x="1082" y="1904"/>
                  </a:cubicBezTo>
                  <a:lnTo>
                    <a:pt x="735" y="1904"/>
                  </a:lnTo>
                  <a:cubicBezTo>
                    <a:pt x="319" y="1904"/>
                    <a:pt x="0" y="2250"/>
                    <a:pt x="0" y="2666"/>
                  </a:cubicBezTo>
                  <a:cubicBezTo>
                    <a:pt x="0" y="3069"/>
                    <a:pt x="333" y="3402"/>
                    <a:pt x="735" y="3402"/>
                  </a:cubicBezTo>
                  <a:lnTo>
                    <a:pt x="1082" y="3402"/>
                  </a:lnTo>
                  <a:cubicBezTo>
                    <a:pt x="1511" y="3402"/>
                    <a:pt x="1816" y="3041"/>
                    <a:pt x="1816" y="2625"/>
                  </a:cubicBezTo>
                  <a:lnTo>
                    <a:pt x="1816" y="614"/>
                  </a:lnTo>
                  <a:cubicBezTo>
                    <a:pt x="1900" y="669"/>
                    <a:pt x="2011" y="725"/>
                    <a:pt x="2149" y="767"/>
                  </a:cubicBezTo>
                  <a:cubicBezTo>
                    <a:pt x="2441" y="863"/>
                    <a:pt x="2510" y="1072"/>
                    <a:pt x="2510" y="1072"/>
                  </a:cubicBezTo>
                  <a:lnTo>
                    <a:pt x="2524" y="1100"/>
                  </a:lnTo>
                  <a:cubicBezTo>
                    <a:pt x="2546" y="1177"/>
                    <a:pt x="2612" y="1219"/>
                    <a:pt x="2687" y="1219"/>
                  </a:cubicBezTo>
                  <a:cubicBezTo>
                    <a:pt x="2707" y="1219"/>
                    <a:pt x="2726" y="1216"/>
                    <a:pt x="2746" y="1211"/>
                  </a:cubicBezTo>
                  <a:cubicBezTo>
                    <a:pt x="2843" y="1183"/>
                    <a:pt x="2898" y="1085"/>
                    <a:pt x="2870" y="989"/>
                  </a:cubicBezTo>
                  <a:lnTo>
                    <a:pt x="2870" y="974"/>
                  </a:lnTo>
                  <a:cubicBezTo>
                    <a:pt x="2829" y="822"/>
                    <a:pt x="2649" y="530"/>
                    <a:pt x="2260" y="420"/>
                  </a:cubicBezTo>
                  <a:cubicBezTo>
                    <a:pt x="1927" y="309"/>
                    <a:pt x="1789" y="101"/>
                    <a:pt x="1789" y="87"/>
                  </a:cubicBezTo>
                  <a:cubicBezTo>
                    <a:pt x="1754" y="29"/>
                    <a:pt x="1690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29774821782_0_9090"/>
            <p:cNvSpPr/>
            <p:nvPr/>
          </p:nvSpPr>
          <p:spPr>
            <a:xfrm>
              <a:off x="1039463" y="2686382"/>
              <a:ext cx="461567" cy="451219"/>
            </a:xfrm>
            <a:custGeom>
              <a:rect b="b" l="l" r="r" t="t"/>
              <a:pathLst>
                <a:path extrusionOk="0" h="9463" w="9680">
                  <a:moveTo>
                    <a:pt x="1228" y="375"/>
                  </a:moveTo>
                  <a:cubicBezTo>
                    <a:pt x="1422" y="375"/>
                    <a:pt x="1616" y="445"/>
                    <a:pt x="1762" y="583"/>
                  </a:cubicBezTo>
                  <a:cubicBezTo>
                    <a:pt x="2053" y="874"/>
                    <a:pt x="2053" y="1360"/>
                    <a:pt x="1762" y="1651"/>
                  </a:cubicBezTo>
                  <a:cubicBezTo>
                    <a:pt x="1616" y="1797"/>
                    <a:pt x="1422" y="1869"/>
                    <a:pt x="1228" y="1869"/>
                  </a:cubicBezTo>
                  <a:cubicBezTo>
                    <a:pt x="1034" y="1869"/>
                    <a:pt x="839" y="1797"/>
                    <a:pt x="694" y="1651"/>
                  </a:cubicBezTo>
                  <a:cubicBezTo>
                    <a:pt x="403" y="1360"/>
                    <a:pt x="403" y="874"/>
                    <a:pt x="694" y="583"/>
                  </a:cubicBezTo>
                  <a:cubicBezTo>
                    <a:pt x="839" y="445"/>
                    <a:pt x="1034" y="375"/>
                    <a:pt x="1228" y="375"/>
                  </a:cubicBezTo>
                  <a:close/>
                  <a:moveTo>
                    <a:pt x="8453" y="375"/>
                  </a:moveTo>
                  <a:cubicBezTo>
                    <a:pt x="8647" y="375"/>
                    <a:pt x="8841" y="445"/>
                    <a:pt x="8987" y="583"/>
                  </a:cubicBezTo>
                  <a:cubicBezTo>
                    <a:pt x="9278" y="874"/>
                    <a:pt x="9278" y="1360"/>
                    <a:pt x="8987" y="1651"/>
                  </a:cubicBezTo>
                  <a:cubicBezTo>
                    <a:pt x="8841" y="1797"/>
                    <a:pt x="8647" y="1869"/>
                    <a:pt x="8453" y="1869"/>
                  </a:cubicBezTo>
                  <a:cubicBezTo>
                    <a:pt x="8259" y="1869"/>
                    <a:pt x="8065" y="1797"/>
                    <a:pt x="7919" y="1651"/>
                  </a:cubicBezTo>
                  <a:cubicBezTo>
                    <a:pt x="7627" y="1360"/>
                    <a:pt x="7627" y="874"/>
                    <a:pt x="7919" y="583"/>
                  </a:cubicBezTo>
                  <a:cubicBezTo>
                    <a:pt x="8065" y="445"/>
                    <a:pt x="8259" y="375"/>
                    <a:pt x="8453" y="375"/>
                  </a:cubicBezTo>
                  <a:close/>
                  <a:moveTo>
                    <a:pt x="1228" y="7590"/>
                  </a:moveTo>
                  <a:cubicBezTo>
                    <a:pt x="1422" y="7590"/>
                    <a:pt x="1616" y="7663"/>
                    <a:pt x="1762" y="7808"/>
                  </a:cubicBezTo>
                  <a:cubicBezTo>
                    <a:pt x="2053" y="8100"/>
                    <a:pt x="2053" y="8585"/>
                    <a:pt x="1762" y="8876"/>
                  </a:cubicBezTo>
                  <a:cubicBezTo>
                    <a:pt x="1616" y="9022"/>
                    <a:pt x="1422" y="9094"/>
                    <a:pt x="1228" y="9094"/>
                  </a:cubicBezTo>
                  <a:cubicBezTo>
                    <a:pt x="1034" y="9094"/>
                    <a:pt x="839" y="9022"/>
                    <a:pt x="694" y="8876"/>
                  </a:cubicBezTo>
                  <a:cubicBezTo>
                    <a:pt x="555" y="8738"/>
                    <a:pt x="472" y="8544"/>
                    <a:pt x="472" y="8349"/>
                  </a:cubicBezTo>
                  <a:cubicBezTo>
                    <a:pt x="472" y="8141"/>
                    <a:pt x="555" y="7961"/>
                    <a:pt x="694" y="7808"/>
                  </a:cubicBezTo>
                  <a:cubicBezTo>
                    <a:pt x="839" y="7663"/>
                    <a:pt x="1034" y="7590"/>
                    <a:pt x="1228" y="7590"/>
                  </a:cubicBezTo>
                  <a:close/>
                  <a:moveTo>
                    <a:pt x="8453" y="7590"/>
                  </a:moveTo>
                  <a:cubicBezTo>
                    <a:pt x="8647" y="7590"/>
                    <a:pt x="8841" y="7663"/>
                    <a:pt x="8987" y="7808"/>
                  </a:cubicBezTo>
                  <a:cubicBezTo>
                    <a:pt x="9278" y="8100"/>
                    <a:pt x="9278" y="8585"/>
                    <a:pt x="8987" y="8876"/>
                  </a:cubicBezTo>
                  <a:cubicBezTo>
                    <a:pt x="8841" y="9022"/>
                    <a:pt x="8647" y="9094"/>
                    <a:pt x="8453" y="9094"/>
                  </a:cubicBezTo>
                  <a:cubicBezTo>
                    <a:pt x="8259" y="9094"/>
                    <a:pt x="8065" y="9022"/>
                    <a:pt x="7919" y="8876"/>
                  </a:cubicBezTo>
                  <a:cubicBezTo>
                    <a:pt x="7627" y="8585"/>
                    <a:pt x="7627" y="8100"/>
                    <a:pt x="7919" y="7808"/>
                  </a:cubicBezTo>
                  <a:cubicBezTo>
                    <a:pt x="8065" y="7663"/>
                    <a:pt x="8259" y="7590"/>
                    <a:pt x="8453" y="7590"/>
                  </a:cubicBezTo>
                  <a:close/>
                  <a:moveTo>
                    <a:pt x="1228" y="1"/>
                  </a:moveTo>
                  <a:cubicBezTo>
                    <a:pt x="940" y="1"/>
                    <a:pt x="652" y="112"/>
                    <a:pt x="431" y="334"/>
                  </a:cubicBezTo>
                  <a:cubicBezTo>
                    <a:pt x="0" y="763"/>
                    <a:pt x="0" y="1484"/>
                    <a:pt x="431" y="1915"/>
                  </a:cubicBezTo>
                  <a:cubicBezTo>
                    <a:pt x="648" y="2132"/>
                    <a:pt x="939" y="2241"/>
                    <a:pt x="1228" y="2241"/>
                  </a:cubicBezTo>
                  <a:cubicBezTo>
                    <a:pt x="1456" y="2241"/>
                    <a:pt x="1683" y="2173"/>
                    <a:pt x="1873" y="2039"/>
                  </a:cubicBezTo>
                  <a:lnTo>
                    <a:pt x="2580" y="2732"/>
                  </a:lnTo>
                  <a:cubicBezTo>
                    <a:pt x="2524" y="2788"/>
                    <a:pt x="2483" y="2843"/>
                    <a:pt x="2441" y="2913"/>
                  </a:cubicBezTo>
                  <a:cubicBezTo>
                    <a:pt x="2039" y="3440"/>
                    <a:pt x="1817" y="4064"/>
                    <a:pt x="1817" y="4729"/>
                  </a:cubicBezTo>
                  <a:cubicBezTo>
                    <a:pt x="1817" y="5493"/>
                    <a:pt x="2108" y="6199"/>
                    <a:pt x="2580" y="6726"/>
                  </a:cubicBezTo>
                  <a:lnTo>
                    <a:pt x="1873" y="7434"/>
                  </a:lnTo>
                  <a:cubicBezTo>
                    <a:pt x="1682" y="7293"/>
                    <a:pt x="1457" y="7222"/>
                    <a:pt x="1230" y="7222"/>
                  </a:cubicBezTo>
                  <a:cubicBezTo>
                    <a:pt x="943" y="7222"/>
                    <a:pt x="655" y="7334"/>
                    <a:pt x="431" y="7558"/>
                  </a:cubicBezTo>
                  <a:cubicBezTo>
                    <a:pt x="0" y="7989"/>
                    <a:pt x="0" y="8696"/>
                    <a:pt x="431" y="9139"/>
                  </a:cubicBezTo>
                  <a:cubicBezTo>
                    <a:pt x="645" y="9355"/>
                    <a:pt x="933" y="9462"/>
                    <a:pt x="1222" y="9462"/>
                  </a:cubicBezTo>
                  <a:cubicBezTo>
                    <a:pt x="1512" y="9462"/>
                    <a:pt x="1803" y="9355"/>
                    <a:pt x="2025" y="9139"/>
                  </a:cubicBezTo>
                  <a:cubicBezTo>
                    <a:pt x="2400" y="8751"/>
                    <a:pt x="2455" y="8128"/>
                    <a:pt x="2136" y="7697"/>
                  </a:cubicBezTo>
                  <a:lnTo>
                    <a:pt x="2844" y="6990"/>
                  </a:lnTo>
                  <a:cubicBezTo>
                    <a:pt x="3371" y="7462"/>
                    <a:pt x="4077" y="7753"/>
                    <a:pt x="4841" y="7753"/>
                  </a:cubicBezTo>
                  <a:cubicBezTo>
                    <a:pt x="5603" y="7753"/>
                    <a:pt x="6311" y="7462"/>
                    <a:pt x="6838" y="6990"/>
                  </a:cubicBezTo>
                  <a:lnTo>
                    <a:pt x="7531" y="7697"/>
                  </a:lnTo>
                  <a:cubicBezTo>
                    <a:pt x="7226" y="8128"/>
                    <a:pt x="7267" y="8751"/>
                    <a:pt x="7655" y="9139"/>
                  </a:cubicBezTo>
                  <a:cubicBezTo>
                    <a:pt x="7870" y="9355"/>
                    <a:pt x="8158" y="9462"/>
                    <a:pt x="8448" y="9462"/>
                  </a:cubicBezTo>
                  <a:cubicBezTo>
                    <a:pt x="8737" y="9462"/>
                    <a:pt x="9029" y="9355"/>
                    <a:pt x="9251" y="9139"/>
                  </a:cubicBezTo>
                  <a:cubicBezTo>
                    <a:pt x="9680" y="8710"/>
                    <a:pt x="9680" y="7989"/>
                    <a:pt x="9251" y="7558"/>
                  </a:cubicBezTo>
                  <a:cubicBezTo>
                    <a:pt x="9026" y="7334"/>
                    <a:pt x="8737" y="7222"/>
                    <a:pt x="8448" y="7222"/>
                  </a:cubicBezTo>
                  <a:cubicBezTo>
                    <a:pt x="8219" y="7222"/>
                    <a:pt x="7990" y="7293"/>
                    <a:pt x="7794" y="7434"/>
                  </a:cubicBezTo>
                  <a:lnTo>
                    <a:pt x="7100" y="6726"/>
                  </a:lnTo>
                  <a:cubicBezTo>
                    <a:pt x="7572" y="6199"/>
                    <a:pt x="7849" y="5493"/>
                    <a:pt x="7849" y="4729"/>
                  </a:cubicBezTo>
                  <a:cubicBezTo>
                    <a:pt x="7849" y="4078"/>
                    <a:pt x="7642" y="3440"/>
                    <a:pt x="7254" y="2913"/>
                  </a:cubicBezTo>
                  <a:cubicBezTo>
                    <a:pt x="7198" y="2858"/>
                    <a:pt x="7156" y="2788"/>
                    <a:pt x="7100" y="2732"/>
                  </a:cubicBezTo>
                  <a:lnTo>
                    <a:pt x="7794" y="2039"/>
                  </a:lnTo>
                  <a:cubicBezTo>
                    <a:pt x="7989" y="2173"/>
                    <a:pt x="8220" y="2241"/>
                    <a:pt x="8450" y="2241"/>
                  </a:cubicBezTo>
                  <a:cubicBezTo>
                    <a:pt x="8742" y="2241"/>
                    <a:pt x="9033" y="2132"/>
                    <a:pt x="9251" y="1915"/>
                  </a:cubicBezTo>
                  <a:cubicBezTo>
                    <a:pt x="9680" y="1471"/>
                    <a:pt x="9680" y="763"/>
                    <a:pt x="9251" y="334"/>
                  </a:cubicBezTo>
                  <a:cubicBezTo>
                    <a:pt x="9029" y="112"/>
                    <a:pt x="8741" y="1"/>
                    <a:pt x="8453" y="1"/>
                  </a:cubicBezTo>
                  <a:cubicBezTo>
                    <a:pt x="8165" y="1"/>
                    <a:pt x="7877" y="112"/>
                    <a:pt x="7655" y="334"/>
                  </a:cubicBezTo>
                  <a:cubicBezTo>
                    <a:pt x="7281" y="708"/>
                    <a:pt x="7226" y="1332"/>
                    <a:pt x="7531" y="1776"/>
                  </a:cubicBezTo>
                  <a:lnTo>
                    <a:pt x="6838" y="2469"/>
                  </a:lnTo>
                  <a:cubicBezTo>
                    <a:pt x="6518" y="2192"/>
                    <a:pt x="6130" y="1970"/>
                    <a:pt x="5714" y="1845"/>
                  </a:cubicBezTo>
                  <a:cubicBezTo>
                    <a:pt x="5697" y="1840"/>
                    <a:pt x="5680" y="1838"/>
                    <a:pt x="5662" y="1838"/>
                  </a:cubicBezTo>
                  <a:cubicBezTo>
                    <a:pt x="5581" y="1838"/>
                    <a:pt x="5501" y="1890"/>
                    <a:pt x="5479" y="1970"/>
                  </a:cubicBezTo>
                  <a:cubicBezTo>
                    <a:pt x="5451" y="2067"/>
                    <a:pt x="5506" y="2164"/>
                    <a:pt x="5603" y="2192"/>
                  </a:cubicBezTo>
                  <a:cubicBezTo>
                    <a:pt x="6144" y="2358"/>
                    <a:pt x="6616" y="2691"/>
                    <a:pt x="6949" y="3135"/>
                  </a:cubicBezTo>
                  <a:cubicBezTo>
                    <a:pt x="7309" y="3607"/>
                    <a:pt x="7489" y="4147"/>
                    <a:pt x="7489" y="4729"/>
                  </a:cubicBezTo>
                  <a:cubicBezTo>
                    <a:pt x="7489" y="6199"/>
                    <a:pt x="6296" y="7379"/>
                    <a:pt x="4841" y="7379"/>
                  </a:cubicBezTo>
                  <a:cubicBezTo>
                    <a:pt x="3384" y="7379"/>
                    <a:pt x="2191" y="6199"/>
                    <a:pt x="2191" y="4729"/>
                  </a:cubicBezTo>
                  <a:cubicBezTo>
                    <a:pt x="2191" y="4147"/>
                    <a:pt x="2372" y="3592"/>
                    <a:pt x="2733" y="3135"/>
                  </a:cubicBezTo>
                  <a:cubicBezTo>
                    <a:pt x="3065" y="2677"/>
                    <a:pt x="3550" y="2344"/>
                    <a:pt x="4092" y="2192"/>
                  </a:cubicBezTo>
                  <a:cubicBezTo>
                    <a:pt x="4188" y="2164"/>
                    <a:pt x="4244" y="2067"/>
                    <a:pt x="4216" y="1956"/>
                  </a:cubicBezTo>
                  <a:cubicBezTo>
                    <a:pt x="4193" y="1876"/>
                    <a:pt x="4123" y="1824"/>
                    <a:pt x="4045" y="1824"/>
                  </a:cubicBezTo>
                  <a:cubicBezTo>
                    <a:pt x="4028" y="1824"/>
                    <a:pt x="4011" y="1827"/>
                    <a:pt x="3994" y="1832"/>
                  </a:cubicBezTo>
                  <a:cubicBezTo>
                    <a:pt x="3565" y="1956"/>
                    <a:pt x="3176" y="2178"/>
                    <a:pt x="2844" y="2469"/>
                  </a:cubicBezTo>
                  <a:lnTo>
                    <a:pt x="2136" y="1776"/>
                  </a:lnTo>
                  <a:cubicBezTo>
                    <a:pt x="2455" y="1332"/>
                    <a:pt x="2413" y="722"/>
                    <a:pt x="2025" y="334"/>
                  </a:cubicBezTo>
                  <a:cubicBezTo>
                    <a:pt x="1803" y="112"/>
                    <a:pt x="1515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29774821782_0_9090"/>
            <p:cNvSpPr/>
            <p:nvPr/>
          </p:nvSpPr>
          <p:spPr>
            <a:xfrm>
              <a:off x="1261000" y="2768207"/>
              <a:ext cx="19502" cy="17452"/>
            </a:xfrm>
            <a:custGeom>
              <a:rect b="b" l="l" r="r" t="t"/>
              <a:pathLst>
                <a:path extrusionOk="0" h="366" w="409">
                  <a:moveTo>
                    <a:pt x="200" y="1"/>
                  </a:moveTo>
                  <a:cubicBezTo>
                    <a:pt x="160" y="1"/>
                    <a:pt x="118" y="15"/>
                    <a:pt x="84" y="46"/>
                  </a:cubicBezTo>
                  <a:cubicBezTo>
                    <a:pt x="14" y="101"/>
                    <a:pt x="0" y="212"/>
                    <a:pt x="56" y="282"/>
                  </a:cubicBezTo>
                  <a:cubicBezTo>
                    <a:pt x="95" y="339"/>
                    <a:pt x="156" y="365"/>
                    <a:pt x="215" y="365"/>
                  </a:cubicBezTo>
                  <a:cubicBezTo>
                    <a:pt x="299" y="365"/>
                    <a:pt x="380" y="310"/>
                    <a:pt x="389" y="212"/>
                  </a:cubicBezTo>
                  <a:cubicBezTo>
                    <a:pt x="409" y="92"/>
                    <a:pt x="306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g29774821782_0_9090"/>
          <p:cNvSpPr/>
          <p:nvPr/>
        </p:nvSpPr>
        <p:spPr>
          <a:xfrm>
            <a:off x="2699675" y="3371413"/>
            <a:ext cx="1543800" cy="8598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rgbClr val="1DB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647" name="Google Shape;647;g29774821782_0_90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787" y="3390873"/>
            <a:ext cx="1487318" cy="81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9774821782_0_90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675" y="1993312"/>
            <a:ext cx="741700" cy="7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774821782_0_9168"/>
          <p:cNvSpPr txBox="1"/>
          <p:nvPr>
            <p:ph idx="1" type="subTitle"/>
          </p:nvPr>
        </p:nvSpPr>
        <p:spPr>
          <a:xfrm>
            <a:off x="4468467" y="2279500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Are there </a:t>
            </a:r>
            <a:r>
              <a:rPr lang="en-US"/>
              <a:t>common</a:t>
            </a:r>
            <a:r>
              <a:rPr lang="en-US"/>
              <a:t> </a:t>
            </a:r>
            <a:r>
              <a:rPr lang="en-US"/>
              <a:t>attributes</a:t>
            </a:r>
            <a:r>
              <a:rPr lang="en-US"/>
              <a:t> amongst the top 1 song in each country?</a:t>
            </a:r>
            <a:endParaRPr/>
          </a:p>
        </p:txBody>
      </p:sp>
      <p:sp>
        <p:nvSpPr>
          <p:cNvPr id="654" name="Google Shape;654;g29774821782_0_9168"/>
          <p:cNvSpPr txBox="1"/>
          <p:nvPr>
            <p:ph idx="2" type="subTitle"/>
          </p:nvPr>
        </p:nvSpPr>
        <p:spPr>
          <a:xfrm>
            <a:off x="4468475" y="1807775"/>
            <a:ext cx="52035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Top 1 analysis</a:t>
            </a:r>
            <a:endParaRPr/>
          </a:p>
        </p:txBody>
      </p:sp>
      <p:sp>
        <p:nvSpPr>
          <p:cNvPr id="655" name="Google Shape;655;g29774821782_0_9168"/>
          <p:cNvSpPr txBox="1"/>
          <p:nvPr>
            <p:ph idx="5" type="subTitle"/>
          </p:nvPr>
        </p:nvSpPr>
        <p:spPr>
          <a:xfrm>
            <a:off x="4468467" y="4467325"/>
            <a:ext cx="5004900" cy="674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Based on popularity (not rank) which is the most popular artist</a:t>
            </a:r>
            <a:endParaRPr/>
          </a:p>
        </p:txBody>
      </p:sp>
      <p:sp>
        <p:nvSpPr>
          <p:cNvPr id="656" name="Google Shape;656;g29774821782_0_9168"/>
          <p:cNvSpPr txBox="1"/>
          <p:nvPr>
            <p:ph idx="6" type="subTitle"/>
          </p:nvPr>
        </p:nvSpPr>
        <p:spPr>
          <a:xfrm>
            <a:off x="4468482" y="3995600"/>
            <a:ext cx="47577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Top </a:t>
            </a:r>
            <a:r>
              <a:rPr lang="en-US"/>
              <a:t>artist by region</a:t>
            </a:r>
            <a:endParaRPr/>
          </a:p>
        </p:txBody>
      </p:sp>
      <p:sp>
        <p:nvSpPr>
          <p:cNvPr id="657" name="Google Shape;657;g29774821782_0_9168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Inquiries</a:t>
            </a:r>
            <a:endParaRPr/>
          </a:p>
        </p:txBody>
      </p:sp>
      <p:grpSp>
        <p:nvGrpSpPr>
          <p:cNvPr id="658" name="Google Shape;658;g29774821782_0_9168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659" name="Google Shape;659;g29774821782_0_916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29774821782_0_916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29774821782_0_916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29774821782_0_9168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29774821782_0_9168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4" name="Google Shape;664;g29774821782_0_916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29774821782_0_916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66" name="Google Shape;666;g29774821782_0_916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667" name="Google Shape;667;g29774821782_0_916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g29774821782_0_916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g29774821782_0_916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670" name="Google Shape;670;g29774821782_0_916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g29774821782_0_916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g29774821782_0_916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g29774821782_0_916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674" name="Google Shape;674;g29774821782_0_916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g29774821782_0_916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g29774821782_0_916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g29774821782_0_916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g29774821782_0_916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g29774821782_0_916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g29774821782_0_916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g29774821782_0_916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82" name="Google Shape;682;g29774821782_0_916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g29774821782_0_916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4" name="Google Shape;684;g29774821782_0_9168"/>
          <p:cNvSpPr/>
          <p:nvPr/>
        </p:nvSpPr>
        <p:spPr>
          <a:xfrm>
            <a:off x="2794167" y="1703244"/>
            <a:ext cx="1354800" cy="1354800"/>
          </a:xfrm>
          <a:prstGeom prst="rect">
            <a:avLst/>
          </a:prstGeom>
          <a:gradFill>
            <a:gsLst>
              <a:gs pos="0">
                <a:schemeClr val="dk1"/>
              </a:gs>
              <a:gs pos="47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29774821782_0_9168"/>
          <p:cNvSpPr/>
          <p:nvPr/>
        </p:nvSpPr>
        <p:spPr>
          <a:xfrm>
            <a:off x="2794167" y="3876188"/>
            <a:ext cx="1354800" cy="13548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g29774821782_0_9168"/>
          <p:cNvGrpSpPr/>
          <p:nvPr/>
        </p:nvGrpSpPr>
        <p:grpSpPr>
          <a:xfrm>
            <a:off x="10519273" y="1856265"/>
            <a:ext cx="320305" cy="311981"/>
            <a:chOff x="5548725" y="1996100"/>
            <a:chExt cx="275650" cy="269950"/>
          </a:xfrm>
        </p:grpSpPr>
        <p:sp>
          <p:nvSpPr>
            <p:cNvPr id="687" name="Google Shape;687;g29774821782_0_9168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29774821782_0_9168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g29774821782_0_9168"/>
          <p:cNvGrpSpPr/>
          <p:nvPr/>
        </p:nvGrpSpPr>
        <p:grpSpPr>
          <a:xfrm>
            <a:off x="10519273" y="4042525"/>
            <a:ext cx="320305" cy="311981"/>
            <a:chOff x="5548725" y="1996100"/>
            <a:chExt cx="275650" cy="269950"/>
          </a:xfrm>
        </p:grpSpPr>
        <p:sp>
          <p:nvSpPr>
            <p:cNvPr id="690" name="Google Shape;690;g29774821782_0_9168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29774821782_0_9168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2" name="Google Shape;692;g29774821782_0_9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825" y="1920263"/>
            <a:ext cx="920774" cy="9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29774821782_0_9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200" y="4093225"/>
            <a:ext cx="920750" cy="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9774821782_0_6397"/>
          <p:cNvSpPr txBox="1"/>
          <p:nvPr>
            <p:ph idx="1" type="subTitle"/>
          </p:nvPr>
        </p:nvSpPr>
        <p:spPr>
          <a:xfrm>
            <a:off x="3423267" y="5280267"/>
            <a:ext cx="5560500" cy="3852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                         </a:t>
            </a:r>
            <a:r>
              <a:rPr b="1" lang="en-US" sz="2500"/>
              <a:t>     ¿Why?</a:t>
            </a:r>
            <a:endParaRPr b="1" sz="2500"/>
          </a:p>
        </p:txBody>
      </p:sp>
      <p:sp>
        <p:nvSpPr>
          <p:cNvPr id="699" name="Google Shape;699;g29774821782_0_6397"/>
          <p:cNvSpPr txBox="1"/>
          <p:nvPr>
            <p:ph idx="2" type="title"/>
          </p:nvPr>
        </p:nvSpPr>
        <p:spPr>
          <a:xfrm>
            <a:off x="3423267" y="1556800"/>
            <a:ext cx="2873100" cy="2313900"/>
          </a:xfrm>
          <a:prstGeom prst="rect">
            <a:avLst/>
          </a:prstGeom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00" name="Google Shape;700;g29774821782_0_6397"/>
          <p:cNvSpPr txBox="1"/>
          <p:nvPr>
            <p:ph type="title"/>
          </p:nvPr>
        </p:nvSpPr>
        <p:spPr>
          <a:xfrm>
            <a:off x="3423276" y="4329250"/>
            <a:ext cx="6434400" cy="821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Day Selection</a:t>
            </a:r>
            <a:endParaRPr/>
          </a:p>
        </p:txBody>
      </p:sp>
      <p:sp>
        <p:nvSpPr>
          <p:cNvPr id="701" name="Google Shape;701;g29774821782_0_6397"/>
          <p:cNvSpPr/>
          <p:nvPr/>
        </p:nvSpPr>
        <p:spPr>
          <a:xfrm>
            <a:off x="3548200" y="4031083"/>
            <a:ext cx="5484900" cy="51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9774821782_0_6397"/>
          <p:cNvSpPr/>
          <p:nvPr/>
        </p:nvSpPr>
        <p:spPr>
          <a:xfrm>
            <a:off x="3548200" y="4031137"/>
            <a:ext cx="862523" cy="51886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g29774821782_0_6397"/>
          <p:cNvGrpSpPr/>
          <p:nvPr/>
        </p:nvGrpSpPr>
        <p:grpSpPr>
          <a:xfrm>
            <a:off x="4275102" y="3951608"/>
            <a:ext cx="194721" cy="194798"/>
            <a:chOff x="3206407" y="2963780"/>
            <a:chExt cx="146045" cy="146102"/>
          </a:xfrm>
        </p:grpSpPr>
        <p:sp>
          <p:nvSpPr>
            <p:cNvPr id="704" name="Google Shape;704;g29774821782_0_6397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29774821782_0_6397"/>
            <p:cNvSpPr/>
            <p:nvPr/>
          </p:nvSpPr>
          <p:spPr>
            <a:xfrm>
              <a:off x="3250815" y="3008245"/>
              <a:ext cx="57227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g29774821782_0_6397"/>
          <p:cNvGrpSpPr/>
          <p:nvPr/>
        </p:nvGrpSpPr>
        <p:grpSpPr>
          <a:xfrm>
            <a:off x="6368307" y="2304103"/>
            <a:ext cx="1752459" cy="642776"/>
            <a:chOff x="4776350" y="1692025"/>
            <a:chExt cx="1314377" cy="482094"/>
          </a:xfrm>
        </p:grpSpPr>
        <p:sp>
          <p:nvSpPr>
            <p:cNvPr id="707" name="Google Shape;707;g29774821782_0_6397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29774821782_0_6397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29774821782_0_6397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29774821782_0_6397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29774821782_0_6397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29774821782_0_6397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29774821782_0_6397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29774821782_0_6397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29774821782_0_6397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g29774821782_0_6397"/>
          <p:cNvGrpSpPr/>
          <p:nvPr/>
        </p:nvGrpSpPr>
        <p:grpSpPr>
          <a:xfrm>
            <a:off x="965091" y="735982"/>
            <a:ext cx="1658876" cy="2187832"/>
            <a:chOff x="723837" y="552000"/>
            <a:chExt cx="1244188" cy="1640915"/>
          </a:xfrm>
        </p:grpSpPr>
        <p:sp>
          <p:nvSpPr>
            <p:cNvPr id="717" name="Google Shape;717;g29774821782_0_639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29774821782_0_639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29774821782_0_639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" name="Google Shape;720;g29774821782_0_639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21" name="Google Shape;721;g29774821782_0_639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g29774821782_0_639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g29774821782_0_639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24" name="Google Shape;724;g29774821782_0_639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g29774821782_0_639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g29774821782_0_639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g29774821782_0_639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28" name="Google Shape;728;g29774821782_0_639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g29774821782_0_639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g29774821782_0_639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g29774821782_0_639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g29774821782_0_639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g29774821782_0_639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g29774821782_0_639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g29774821782_0_639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6" name="Google Shape;736;g29774821782_0_6397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37" name="Google Shape;737;g29774821782_0_6397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38" name="Google Shape;738;g29774821782_0_6397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739" name="Google Shape;739;g29774821782_0_6397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g29774821782_0_6397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1" name="Google Shape;741;g29774821782_0_6397"/>
          <p:cNvGrpSpPr/>
          <p:nvPr/>
        </p:nvGrpSpPr>
        <p:grpSpPr>
          <a:xfrm>
            <a:off x="3286964" y="735985"/>
            <a:ext cx="799077" cy="333789"/>
            <a:chOff x="2465285" y="552003"/>
            <a:chExt cx="599322" cy="250348"/>
          </a:xfrm>
        </p:grpSpPr>
        <p:sp>
          <p:nvSpPr>
            <p:cNvPr id="742" name="Google Shape;742;g29774821782_0_6397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29774821782_0_6397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4" name="Google Shape;744;g29774821782_0_6397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29774821782_0_6397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46" name="Google Shape;746;g29774821782_0_6397"/>
          <p:cNvSpPr txBox="1"/>
          <p:nvPr/>
        </p:nvSpPr>
        <p:spPr>
          <a:xfrm>
            <a:off x="4342200" y="805500"/>
            <a:ext cx="2148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Data cleaning</a:t>
            </a:r>
            <a:endParaRPr sz="1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47" name="Google Shape;747;g29774821782_0_6397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9134000" y="3882050"/>
            <a:ext cx="335100" cy="333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9774821782_0_7216"/>
          <p:cNvSpPr/>
          <p:nvPr/>
        </p:nvSpPr>
        <p:spPr>
          <a:xfrm>
            <a:off x="1936900" y="1842733"/>
            <a:ext cx="5765100" cy="3930000"/>
          </a:xfrm>
          <a:prstGeom prst="roundRect">
            <a:avLst>
              <a:gd fmla="val 1095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" name="Google Shape;753;g29774821782_0_7216"/>
          <p:cNvGrpSpPr/>
          <p:nvPr/>
        </p:nvGrpSpPr>
        <p:grpSpPr>
          <a:xfrm>
            <a:off x="2261634" y="2444989"/>
            <a:ext cx="5116017" cy="2725489"/>
            <a:chOff x="233350" y="949250"/>
            <a:chExt cx="7137300" cy="3802300"/>
          </a:xfrm>
        </p:grpSpPr>
        <p:sp>
          <p:nvSpPr>
            <p:cNvPr id="754" name="Google Shape;754;g29774821782_0_7216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29774821782_0_7216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29774821782_0_7216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29774821782_0_7216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9774821782_0_7216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29774821782_0_7216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29774821782_0_7216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29774821782_0_7216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29774821782_0_7216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29774821782_0_7216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29774821782_0_7216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29774821782_0_7216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29774821782_0_7216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29774821782_0_7216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29774821782_0_7216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29774821782_0_7216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29774821782_0_7216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9774821782_0_7216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29774821782_0_7216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29774821782_0_7216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9774821782_0_7216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9774821782_0_7216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29774821782_0_7216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29774821782_0_7216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29774821782_0_7216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29774821782_0_7216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29774821782_0_7216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29774821782_0_7216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29774821782_0_7216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29774821782_0_7216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29774821782_0_7216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29774821782_0_7216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9774821782_0_7216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29774821782_0_7216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29774821782_0_7216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29774821782_0_7216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29774821782_0_7216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29774821782_0_7216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29774821782_0_7216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29774821782_0_7216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29774821782_0_7216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29774821782_0_7216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29774821782_0_7216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29774821782_0_7216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29774821782_0_7216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29774821782_0_7216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29774821782_0_7216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29774821782_0_7216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29774821782_0_7216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29774821782_0_7216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29774821782_0_7216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CDEE2">
                <a:alpha val="348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g29774821782_0_7216"/>
          <p:cNvSpPr txBox="1"/>
          <p:nvPr>
            <p:ph type="title"/>
          </p:nvPr>
        </p:nvSpPr>
        <p:spPr>
          <a:xfrm>
            <a:off x="2664467" y="720000"/>
            <a:ext cx="8567700" cy="6369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Countries selection by region</a:t>
            </a:r>
            <a:endParaRPr/>
          </a:p>
        </p:txBody>
      </p:sp>
      <p:grpSp>
        <p:nvGrpSpPr>
          <p:cNvPr id="806" name="Google Shape;806;g29774821782_0_7216"/>
          <p:cNvGrpSpPr/>
          <p:nvPr/>
        </p:nvGrpSpPr>
        <p:grpSpPr>
          <a:xfrm>
            <a:off x="965091" y="735982"/>
            <a:ext cx="1624854" cy="2187832"/>
            <a:chOff x="723837" y="552000"/>
            <a:chExt cx="1218671" cy="1640915"/>
          </a:xfrm>
        </p:grpSpPr>
        <p:sp>
          <p:nvSpPr>
            <p:cNvPr id="807" name="Google Shape;807;g29774821782_0_72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29774821782_0_72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29774821782_0_72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29774821782_0_721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29774821782_0_721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2" name="Google Shape;812;g29774821782_0_72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29774821782_0_72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14" name="Google Shape;814;g29774821782_0_72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815" name="Google Shape;815;g29774821782_0_72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g29774821782_0_72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" name="Google Shape;817;g29774821782_0_72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818" name="Google Shape;818;g29774821782_0_72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g29774821782_0_72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g29774821782_0_72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" name="Google Shape;821;g29774821782_0_72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822" name="Google Shape;822;g29774821782_0_72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g29774821782_0_72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g29774821782_0_72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g29774821782_0_72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g29774821782_0_72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g29774821782_0_72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g29774821782_0_72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g29774821782_0_72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30" name="Google Shape;830;g29774821782_0_72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g29774821782_0_72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g29774821782_0_7216"/>
          <p:cNvSpPr txBox="1"/>
          <p:nvPr>
            <p:ph idx="4294967295" type="subTitle"/>
          </p:nvPr>
        </p:nvSpPr>
        <p:spPr>
          <a:xfrm>
            <a:off x="8014725" y="1842725"/>
            <a:ext cx="25581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Republic of Korea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Taiwan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Singapore</a:t>
            </a:r>
            <a:endParaRPr sz="1700"/>
          </a:p>
        </p:txBody>
      </p:sp>
      <p:sp>
        <p:nvSpPr>
          <p:cNvPr id="833" name="Google Shape;833;g29774821782_0_7216"/>
          <p:cNvSpPr txBox="1"/>
          <p:nvPr>
            <p:ph idx="4294967295" type="subTitle"/>
          </p:nvPr>
        </p:nvSpPr>
        <p:spPr>
          <a:xfrm>
            <a:off x="8014725" y="3253338"/>
            <a:ext cx="25581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Mexico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Colombia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Chile</a:t>
            </a:r>
            <a:endParaRPr sz="1600"/>
          </a:p>
        </p:txBody>
      </p:sp>
      <p:sp>
        <p:nvSpPr>
          <p:cNvPr id="834" name="Google Shape;834;g29774821782_0_7216"/>
          <p:cNvSpPr txBox="1"/>
          <p:nvPr>
            <p:ph idx="4294967295" type="subTitle"/>
          </p:nvPr>
        </p:nvSpPr>
        <p:spPr>
          <a:xfrm>
            <a:off x="8283700" y="1435017"/>
            <a:ext cx="25581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-</a:t>
            </a:r>
            <a:r>
              <a:rPr lang="en-US" sz="2500">
                <a:latin typeface="Lexend Deca Medium"/>
                <a:ea typeface="Lexend Deca Medium"/>
                <a:cs typeface="Lexend Deca Medium"/>
                <a:sym typeface="Lexend Deca Medium"/>
              </a:rPr>
              <a:t>Asia</a:t>
            </a:r>
            <a:endParaRPr sz="25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835" name="Google Shape;835;g29774821782_0_7216"/>
          <p:cNvSpPr txBox="1"/>
          <p:nvPr>
            <p:ph idx="4294967295" type="subTitle"/>
          </p:nvPr>
        </p:nvSpPr>
        <p:spPr>
          <a:xfrm>
            <a:off x="8209425" y="2739191"/>
            <a:ext cx="25581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700">
                <a:latin typeface="Lexend Deca Medium"/>
                <a:ea typeface="Lexend Deca Medium"/>
                <a:cs typeface="Lexend Deca Medium"/>
                <a:sym typeface="Lexend Deca Medium"/>
              </a:rPr>
              <a:t>-</a:t>
            </a:r>
            <a:r>
              <a:rPr lang="en-US" sz="2400">
                <a:latin typeface="Lexend Deca Medium"/>
                <a:ea typeface="Lexend Deca Medium"/>
                <a:cs typeface="Lexend Deca Medium"/>
                <a:sym typeface="Lexend Deca Medium"/>
              </a:rPr>
              <a:t>LatinAmerica</a:t>
            </a:r>
            <a:endParaRPr sz="24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836" name="Google Shape;836;g29774821782_0_7216"/>
          <p:cNvSpPr txBox="1"/>
          <p:nvPr>
            <p:ph idx="4294967295" type="subTitle"/>
          </p:nvPr>
        </p:nvSpPr>
        <p:spPr>
          <a:xfrm>
            <a:off x="8014725" y="4529200"/>
            <a:ext cx="25581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France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United </a:t>
            </a:r>
            <a:r>
              <a:rPr lang="en-US" sz="1500"/>
              <a:t>Kingdom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Romania</a:t>
            </a:r>
            <a:endParaRPr sz="1500"/>
          </a:p>
        </p:txBody>
      </p:sp>
      <p:sp>
        <p:nvSpPr>
          <p:cNvPr id="837" name="Google Shape;837;g29774821782_0_7216"/>
          <p:cNvSpPr txBox="1"/>
          <p:nvPr>
            <p:ph idx="4294967295" type="subTitle"/>
          </p:nvPr>
        </p:nvSpPr>
        <p:spPr>
          <a:xfrm>
            <a:off x="8121250" y="4037967"/>
            <a:ext cx="25581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Lexend Deca Medium"/>
                <a:ea typeface="Lexend Deca Medium"/>
                <a:cs typeface="Lexend Deca Medium"/>
                <a:sym typeface="Lexend Deca Medium"/>
              </a:rPr>
              <a:t>-Europe</a:t>
            </a:r>
            <a:endParaRPr sz="250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838" name="Google Shape;838;g29774821782_0_7216"/>
          <p:cNvSpPr/>
          <p:nvPr/>
        </p:nvSpPr>
        <p:spPr>
          <a:xfrm>
            <a:off x="6163233" y="3379292"/>
            <a:ext cx="194700" cy="19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29774821782_0_7216"/>
          <p:cNvSpPr/>
          <p:nvPr/>
        </p:nvSpPr>
        <p:spPr>
          <a:xfrm>
            <a:off x="2947392" y="2919383"/>
            <a:ext cx="194700" cy="19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9774821782_0_7216"/>
          <p:cNvSpPr/>
          <p:nvPr/>
        </p:nvSpPr>
        <p:spPr>
          <a:xfrm>
            <a:off x="2664483" y="3574000"/>
            <a:ext cx="194700" cy="19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9774821782_0_7216"/>
          <p:cNvSpPr/>
          <p:nvPr/>
        </p:nvSpPr>
        <p:spPr>
          <a:xfrm>
            <a:off x="4551758" y="2923817"/>
            <a:ext cx="194700" cy="19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29774821782_0_7216"/>
          <p:cNvSpPr/>
          <p:nvPr/>
        </p:nvSpPr>
        <p:spPr>
          <a:xfrm>
            <a:off x="3142092" y="3574008"/>
            <a:ext cx="194700" cy="19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9774821782_0_7216"/>
          <p:cNvSpPr/>
          <p:nvPr/>
        </p:nvSpPr>
        <p:spPr>
          <a:xfrm>
            <a:off x="3336792" y="4445683"/>
            <a:ext cx="194700" cy="19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29774821782_0_7216"/>
          <p:cNvSpPr txBox="1"/>
          <p:nvPr>
            <p:ph idx="4294967295" type="subTitle"/>
          </p:nvPr>
        </p:nvSpPr>
        <p:spPr>
          <a:xfrm>
            <a:off x="8121250" y="5230292"/>
            <a:ext cx="2558100" cy="4077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exend Deca Medium"/>
                <a:ea typeface="Lexend Deca Medium"/>
                <a:cs typeface="Lexend Deca Medium"/>
                <a:sym typeface="Lexend Deca Medium"/>
              </a:rPr>
              <a:t>-NorthAmerica</a:t>
            </a:r>
            <a:endParaRPr sz="2400"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845" name="Google Shape;845;g29774821782_0_7216"/>
          <p:cNvSpPr txBox="1"/>
          <p:nvPr>
            <p:ph idx="4294967295" type="subTitle"/>
          </p:nvPr>
        </p:nvSpPr>
        <p:spPr>
          <a:xfrm>
            <a:off x="8014725" y="5638000"/>
            <a:ext cx="2558100" cy="701100"/>
          </a:xfrm>
          <a:prstGeom prst="rect">
            <a:avLst/>
          </a:prstGeom>
        </p:spPr>
        <p:txBody>
          <a:bodyPr anchorCtr="0" anchor="t" bIns="0" lIns="121900" spcFirstLastPara="1" rIns="12190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USA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Canada</a:t>
            </a:r>
            <a:endParaRPr sz="1500"/>
          </a:p>
        </p:txBody>
      </p:sp>
      <p:pic>
        <p:nvPicPr>
          <p:cNvPr id="846" name="Google Shape;846;g29774821782_0_7216"/>
          <p:cNvPicPr preferRelativeResize="0"/>
          <p:nvPr/>
        </p:nvPicPr>
        <p:blipFill rotWithShape="1">
          <a:blip r:embed="rId3">
            <a:alphaModFix/>
          </a:blip>
          <a:srcRect b="5715" l="28609" r="28956" t="6618"/>
          <a:stretch/>
        </p:blipFill>
        <p:spPr>
          <a:xfrm>
            <a:off x="9592600" y="871500"/>
            <a:ext cx="335100" cy="333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2023-11-01T01:08:57Z</dcterms:created>
  <dc:creator>David Lara</dc:creator>
</cp:coreProperties>
</file>